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6" r:id="rId22"/>
    <p:sldId id="277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AE33"/>
    <a:srgbClr val="FBC9DE"/>
    <a:srgbClr val="ABC3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91" autoAdjust="0"/>
    <p:restoredTop sz="94660"/>
  </p:normalViewPr>
  <p:slideViewPr>
    <p:cSldViewPr>
      <p:cViewPr varScale="1">
        <p:scale>
          <a:sx n="54" d="100"/>
          <a:sy n="54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/>
    </c:title>
    <c:plotArea>
      <c:layout>
        <c:manualLayout>
          <c:layoutTarget val="inner"/>
          <c:xMode val="edge"/>
          <c:yMode val="edge"/>
          <c:x val="0.2402019433738132"/>
          <c:y val="3.1456109365436635E-2"/>
          <c:w val="0.5430306454748719"/>
          <c:h val="0.984768545390228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5993415261552141"/>
                  <c:y val="7.238847589957021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ФГОС,</a:t>
                    </a:r>
                    <a:r>
                      <a:rPr lang="ru-RU" sz="1600" baseline="0" dirty="0" smtClean="0"/>
                      <a:t> федеральные </a:t>
                    </a:r>
                    <a:r>
                      <a:rPr lang="ru-RU" sz="1600" baseline="0" dirty="0" err="1" smtClean="0"/>
                      <a:t>гос.требования</a:t>
                    </a:r>
                    <a:r>
                      <a:rPr lang="ru-RU" sz="1600" baseline="0" dirty="0" smtClean="0"/>
                      <a:t>, образовательные стандарты, образовательные программы</a:t>
                    </a:r>
                    <a:endParaRPr lang="en-US" sz="1600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6977482084136905"/>
                  <c:y val="-0.11147705883164316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Организации, осуществляющие</a:t>
                    </a:r>
                    <a:r>
                      <a:rPr lang="ru-RU" sz="1500" baseline="0" dirty="0" smtClean="0"/>
                      <a:t> образовательную деятельность, работники, обучающиеся родители</a:t>
                    </a:r>
                    <a:endParaRPr lang="en-US" sz="1500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2.4306772182008274E-2"/>
                  <c:y val="-7.2236954603107792E-2"/>
                </c:manualLayout>
              </c:layout>
              <c:tx>
                <c:rich>
                  <a:bodyPr/>
                  <a:lstStyle/>
                  <a:p>
                    <a:r>
                      <a:rPr lang="ru-RU" sz="1750" dirty="0" smtClean="0"/>
                      <a:t>Органы</a:t>
                    </a:r>
                    <a:r>
                      <a:rPr lang="ru-RU" sz="1750" baseline="0" dirty="0" smtClean="0"/>
                      <a:t> гос.власти  местного самоуправления</a:t>
                    </a:r>
                    <a:endParaRPr lang="en-US" sz="1750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0.20909464475457146"/>
                  <c:y val="-0.1489085834549861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FFFFFF"/>
                        </a:solidFill>
                      </a:rPr>
                      <a:t>Организации</a:t>
                    </a:r>
                    <a:r>
                      <a:rPr lang="ru-RU" sz="1400" baseline="0" dirty="0" smtClean="0">
                        <a:solidFill>
                          <a:srgbClr val="FFFFFF"/>
                        </a:solidFill>
                      </a:rPr>
                      <a:t> , осуществляющие обеспечение образовательной деятельности, оценку качества образования</a:t>
                    </a:r>
                    <a:endParaRPr lang="en-US" sz="1400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4"/>
              <c:layout>
                <c:manualLayout>
                  <c:x val="0.16968603970967691"/>
                  <c:y val="0.12275538382933909"/>
                </c:manualLayout>
              </c:layout>
              <c:tx>
                <c:rich>
                  <a:bodyPr/>
                  <a:lstStyle/>
                  <a:p>
                    <a:r>
                      <a:rPr lang="ru-RU" sz="1700" dirty="0" smtClean="0"/>
                      <a:t>Объединения</a:t>
                    </a:r>
                    <a:r>
                      <a:rPr lang="ru-RU" sz="1700" baseline="0" dirty="0" smtClean="0"/>
                      <a:t> юр.лиц, работодателей, общественные объединения</a:t>
                    </a:r>
                    <a:endParaRPr lang="en-US" sz="1700" dirty="0"/>
                  </a:p>
                </c:rich>
              </c:tx>
              <c:dLblPos val="bestFit"/>
              <c:showPercent val="1"/>
            </c:dLbl>
            <c:txPr>
              <a:bodyPr/>
              <a:lstStyle/>
              <a:p>
                <a:pPr algn="just">
                  <a:defRPr/>
                </a:pPr>
                <a:endParaRPr lang="ru-RU"/>
              </a:p>
            </c:txPr>
            <c:dLblPos val="ctr"/>
            <c:showPercent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02501-2ED1-4E29-9DB9-759D35174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484EF-112C-4B72-B5B1-2DA1FB6E0FB6}">
      <dgm:prSet phldrT="[Текст]" custT="1"/>
      <dgm:spPr/>
      <dgm:t>
        <a:bodyPr/>
        <a:lstStyle/>
        <a:p>
          <a:r>
            <a:rPr lang="ru-RU" sz="1200" dirty="0" smtClean="0"/>
            <a:t>Дошкольное образование</a:t>
          </a:r>
          <a:endParaRPr lang="ru-RU" sz="1200" dirty="0"/>
        </a:p>
      </dgm:t>
    </dgm:pt>
    <dgm:pt modelId="{6685683D-EDC0-438C-94F8-CEAA9B98BFD3}" type="parTrans" cxnId="{0191BA29-DFC5-4DB1-8FF6-CBF1864727DF}">
      <dgm:prSet/>
      <dgm:spPr/>
      <dgm:t>
        <a:bodyPr/>
        <a:lstStyle/>
        <a:p>
          <a:endParaRPr lang="ru-RU"/>
        </a:p>
      </dgm:t>
    </dgm:pt>
    <dgm:pt modelId="{47B5ED74-848B-46C6-9356-18C8F4FFB94D}" type="sibTrans" cxnId="{0191BA29-DFC5-4DB1-8FF6-CBF1864727DF}">
      <dgm:prSet/>
      <dgm:spPr/>
      <dgm:t>
        <a:bodyPr/>
        <a:lstStyle/>
        <a:p>
          <a:endParaRPr lang="ru-RU"/>
        </a:p>
      </dgm:t>
    </dgm:pt>
    <dgm:pt modelId="{FD4589DF-E3F3-45FD-9C14-5538371F203A}">
      <dgm:prSet phldrT="[Текст]" custT="1"/>
      <dgm:spPr/>
      <dgm:t>
        <a:bodyPr/>
        <a:lstStyle/>
        <a:p>
          <a:r>
            <a:rPr lang="ru-RU" sz="1200" dirty="0" smtClean="0"/>
            <a:t>Начальное общее образование</a:t>
          </a:r>
          <a:endParaRPr lang="ru-RU" sz="1200" dirty="0"/>
        </a:p>
      </dgm:t>
    </dgm:pt>
    <dgm:pt modelId="{A1F8C429-F76F-4B0D-93F7-C5ABCB8B1801}" type="parTrans" cxnId="{E4BF71F6-2CBB-4492-BC29-B350016A9E3A}">
      <dgm:prSet/>
      <dgm:spPr/>
      <dgm:t>
        <a:bodyPr/>
        <a:lstStyle/>
        <a:p>
          <a:endParaRPr lang="ru-RU"/>
        </a:p>
      </dgm:t>
    </dgm:pt>
    <dgm:pt modelId="{3A5F3F3F-FD04-4051-B5E0-345F479A0BDD}" type="sibTrans" cxnId="{E4BF71F6-2CBB-4492-BC29-B350016A9E3A}">
      <dgm:prSet/>
      <dgm:spPr/>
      <dgm:t>
        <a:bodyPr/>
        <a:lstStyle/>
        <a:p>
          <a:endParaRPr lang="ru-RU"/>
        </a:p>
      </dgm:t>
    </dgm:pt>
    <dgm:pt modelId="{E707B6F3-6661-4C54-BC42-D77001B13B45}">
      <dgm:prSet phldrT="[Текст]" custT="1"/>
      <dgm:spPr/>
      <dgm:t>
        <a:bodyPr/>
        <a:lstStyle/>
        <a:p>
          <a:r>
            <a:rPr lang="ru-RU" sz="1200" dirty="0" smtClean="0"/>
            <a:t>Высшее образование-магистратура, подготовка специалиста</a:t>
          </a:r>
          <a:endParaRPr lang="ru-RU" sz="1200" dirty="0"/>
        </a:p>
      </dgm:t>
    </dgm:pt>
    <dgm:pt modelId="{F5150BDA-531D-49CA-AB6A-23CF3D72C118}" type="parTrans" cxnId="{B64C15B6-F7E9-4E03-90AE-226AB00A07B8}">
      <dgm:prSet/>
      <dgm:spPr/>
      <dgm:t>
        <a:bodyPr/>
        <a:lstStyle/>
        <a:p>
          <a:endParaRPr lang="ru-RU"/>
        </a:p>
      </dgm:t>
    </dgm:pt>
    <dgm:pt modelId="{2643F267-4518-40C0-A627-5868ABDACDF2}" type="sibTrans" cxnId="{B64C15B6-F7E9-4E03-90AE-226AB00A07B8}">
      <dgm:prSet/>
      <dgm:spPr/>
      <dgm:t>
        <a:bodyPr/>
        <a:lstStyle/>
        <a:p>
          <a:endParaRPr lang="ru-RU"/>
        </a:p>
      </dgm:t>
    </dgm:pt>
    <dgm:pt modelId="{DC0D0B70-5823-41C1-B04D-59D9960665D5}">
      <dgm:prSet phldrT="[Текст]" custT="1"/>
      <dgm:spPr/>
      <dgm:t>
        <a:bodyPr/>
        <a:lstStyle/>
        <a:p>
          <a:r>
            <a:rPr lang="ru-RU" sz="1200" dirty="0" smtClean="0"/>
            <a:t>Высшее образование- подготовка кадров высшей квалификации: научно-педагогических кадров(аспирантура, адъюнктура),  ординатура, ассистентура-стажировка</a:t>
          </a:r>
          <a:endParaRPr lang="ru-RU" sz="1200" dirty="0"/>
        </a:p>
      </dgm:t>
    </dgm:pt>
    <dgm:pt modelId="{BB041D45-74AB-4260-BDA4-F6ED383CC7DF}" type="parTrans" cxnId="{C36B6C64-F12E-44BF-9DDF-2F1A78B23287}">
      <dgm:prSet/>
      <dgm:spPr/>
      <dgm:t>
        <a:bodyPr/>
        <a:lstStyle/>
        <a:p>
          <a:endParaRPr lang="ru-RU"/>
        </a:p>
      </dgm:t>
    </dgm:pt>
    <dgm:pt modelId="{B2C8D8AA-CF19-4DC9-BAD1-3029D5DB1690}" type="sibTrans" cxnId="{C36B6C64-F12E-44BF-9DDF-2F1A78B23287}">
      <dgm:prSet/>
      <dgm:spPr/>
      <dgm:t>
        <a:bodyPr/>
        <a:lstStyle/>
        <a:p>
          <a:endParaRPr lang="ru-RU"/>
        </a:p>
      </dgm:t>
    </dgm:pt>
    <dgm:pt modelId="{FFDB9D88-80A0-47A0-A820-0C22B5C87F5A}">
      <dgm:prSet phldrT="[Текст]" custT="1"/>
      <dgm:spPr/>
      <dgm:t>
        <a:bodyPr/>
        <a:lstStyle/>
        <a:p>
          <a:r>
            <a:rPr lang="ru-RU" sz="1200" dirty="0" smtClean="0"/>
            <a:t>Основное общее образование</a:t>
          </a:r>
          <a:endParaRPr lang="ru-RU" sz="1200" dirty="0"/>
        </a:p>
      </dgm:t>
    </dgm:pt>
    <dgm:pt modelId="{922CDACA-9FCD-4EBA-B704-0CBD003EC223}" type="parTrans" cxnId="{4B7E138F-8262-48AE-8862-C02C4D2788E8}">
      <dgm:prSet/>
      <dgm:spPr/>
      <dgm:t>
        <a:bodyPr/>
        <a:lstStyle/>
        <a:p>
          <a:endParaRPr lang="ru-RU"/>
        </a:p>
      </dgm:t>
    </dgm:pt>
    <dgm:pt modelId="{EB557BA0-64B6-4FF9-A63D-DE0BF03DF089}" type="sibTrans" cxnId="{4B7E138F-8262-48AE-8862-C02C4D2788E8}">
      <dgm:prSet/>
      <dgm:spPr/>
      <dgm:t>
        <a:bodyPr/>
        <a:lstStyle/>
        <a:p>
          <a:endParaRPr lang="ru-RU"/>
        </a:p>
      </dgm:t>
    </dgm:pt>
    <dgm:pt modelId="{7B87BBCB-D10F-4F52-83C6-B4C5002ABF08}">
      <dgm:prSet phldrT="[Текст]" custT="1"/>
      <dgm:spPr/>
      <dgm:t>
        <a:bodyPr/>
        <a:lstStyle/>
        <a:p>
          <a:r>
            <a:rPr lang="ru-RU" sz="1200" dirty="0" smtClean="0"/>
            <a:t>Среднее общее образование</a:t>
          </a:r>
          <a:endParaRPr lang="ru-RU" sz="1200" dirty="0"/>
        </a:p>
      </dgm:t>
    </dgm:pt>
    <dgm:pt modelId="{B1B78F68-D642-4B35-9266-89C49072733B}" type="parTrans" cxnId="{61223A02-43B2-4472-A3E7-7C53F1B672F4}">
      <dgm:prSet/>
      <dgm:spPr/>
      <dgm:t>
        <a:bodyPr/>
        <a:lstStyle/>
        <a:p>
          <a:endParaRPr lang="ru-RU"/>
        </a:p>
      </dgm:t>
    </dgm:pt>
    <dgm:pt modelId="{793F3723-48EB-4BBE-961F-AFB55BB2D138}" type="sibTrans" cxnId="{61223A02-43B2-4472-A3E7-7C53F1B672F4}">
      <dgm:prSet/>
      <dgm:spPr/>
      <dgm:t>
        <a:bodyPr/>
        <a:lstStyle/>
        <a:p>
          <a:endParaRPr lang="ru-RU"/>
        </a:p>
      </dgm:t>
    </dgm:pt>
    <dgm:pt modelId="{ED2160BC-FB22-4F0E-BA90-44D9988CDD7B}">
      <dgm:prSet phldrT="[Текст]" custT="1"/>
      <dgm:spPr/>
      <dgm:t>
        <a:bodyPr/>
        <a:lstStyle/>
        <a:p>
          <a:r>
            <a:rPr lang="ru-RU" sz="1200" dirty="0" smtClean="0"/>
            <a:t>Среднее профессиональное образование: подготовка квалифицированных рабочих или служащих; подготовка специалистов среднего звена</a:t>
          </a:r>
          <a:endParaRPr lang="ru-RU" sz="1200" dirty="0"/>
        </a:p>
      </dgm:t>
    </dgm:pt>
    <dgm:pt modelId="{56D758F0-B637-4CC3-8DB1-35D0488DA566}" type="parTrans" cxnId="{80E729A3-D416-42D8-96CD-081A6F2E259D}">
      <dgm:prSet/>
      <dgm:spPr/>
      <dgm:t>
        <a:bodyPr/>
        <a:lstStyle/>
        <a:p>
          <a:endParaRPr lang="ru-RU"/>
        </a:p>
      </dgm:t>
    </dgm:pt>
    <dgm:pt modelId="{B718B795-A215-46A8-8EF9-9C0EA1F8DCD5}" type="sibTrans" cxnId="{80E729A3-D416-42D8-96CD-081A6F2E259D}">
      <dgm:prSet/>
      <dgm:spPr/>
      <dgm:t>
        <a:bodyPr/>
        <a:lstStyle/>
        <a:p>
          <a:endParaRPr lang="ru-RU"/>
        </a:p>
      </dgm:t>
    </dgm:pt>
    <dgm:pt modelId="{15388C4F-AA03-495B-83BC-760EB3746230}">
      <dgm:prSet phldrT="[Текст]" custT="1"/>
      <dgm:spPr/>
      <dgm:t>
        <a:bodyPr/>
        <a:lstStyle/>
        <a:p>
          <a:r>
            <a:rPr lang="ru-RU" sz="1200" dirty="0" smtClean="0"/>
            <a:t>Высшее образование -бакалавриат</a:t>
          </a:r>
          <a:endParaRPr lang="ru-RU" sz="1200" dirty="0"/>
        </a:p>
      </dgm:t>
    </dgm:pt>
    <dgm:pt modelId="{7444E510-2BF8-4507-AF5D-C09EEADFFC36}" type="parTrans" cxnId="{5EAE8033-BCF1-4BF7-9CC5-CD68FFE4330C}">
      <dgm:prSet/>
      <dgm:spPr/>
      <dgm:t>
        <a:bodyPr/>
        <a:lstStyle/>
        <a:p>
          <a:endParaRPr lang="ru-RU"/>
        </a:p>
      </dgm:t>
    </dgm:pt>
    <dgm:pt modelId="{07469BA4-5482-4D29-9BB6-EA06BAB393C9}" type="sibTrans" cxnId="{5EAE8033-BCF1-4BF7-9CC5-CD68FFE4330C}">
      <dgm:prSet/>
      <dgm:spPr/>
      <dgm:t>
        <a:bodyPr/>
        <a:lstStyle/>
        <a:p>
          <a:endParaRPr lang="ru-RU"/>
        </a:p>
      </dgm:t>
    </dgm:pt>
    <dgm:pt modelId="{E0525352-EE9F-48FC-BD53-1FE9772D366B}" type="pres">
      <dgm:prSet presAssocID="{5BB02501-2ED1-4E29-9DB9-759D35174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7D814-F38F-4C0D-812B-3E32FFC7E674}" type="pres">
      <dgm:prSet presAssocID="{83E484EF-112C-4B72-B5B1-2DA1FB6E0FB6}" presName="parentLin" presStyleCnt="0"/>
      <dgm:spPr/>
    </dgm:pt>
    <dgm:pt modelId="{A2A7A1E3-F1EA-4ABE-A728-F54A5E70AEC1}" type="pres">
      <dgm:prSet presAssocID="{83E484EF-112C-4B72-B5B1-2DA1FB6E0FB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09CDCD7-4B3B-416C-A07D-82CFEFA70F8C}" type="pres">
      <dgm:prSet presAssocID="{83E484EF-112C-4B72-B5B1-2DA1FB6E0FB6}" presName="parentText" presStyleLbl="node1" presStyleIdx="0" presStyleCnt="8" custScaleX="76746" custScaleY="48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4A58-B9C2-40A5-9FA3-6515F38326B4}" type="pres">
      <dgm:prSet presAssocID="{83E484EF-112C-4B72-B5B1-2DA1FB6E0FB6}" presName="negativeSpace" presStyleCnt="0"/>
      <dgm:spPr/>
    </dgm:pt>
    <dgm:pt modelId="{90B16976-DDA7-48F0-9C7C-82627ED5B237}" type="pres">
      <dgm:prSet presAssocID="{83E484EF-112C-4B72-B5B1-2DA1FB6E0FB6}" presName="childText" presStyleLbl="conFgAcc1" presStyleIdx="0" presStyleCnt="8">
        <dgm:presLayoutVars>
          <dgm:bulletEnabled val="1"/>
        </dgm:presLayoutVars>
      </dgm:prSet>
      <dgm:spPr/>
    </dgm:pt>
    <dgm:pt modelId="{F005737F-15C5-4566-86BC-9B5B96FEE786}" type="pres">
      <dgm:prSet presAssocID="{47B5ED74-848B-46C6-9356-18C8F4FFB94D}" presName="spaceBetweenRectangles" presStyleCnt="0"/>
      <dgm:spPr/>
    </dgm:pt>
    <dgm:pt modelId="{ED0E71EE-AB1E-48BC-BCC8-604D08673835}" type="pres">
      <dgm:prSet presAssocID="{FD4589DF-E3F3-45FD-9C14-5538371F203A}" presName="parentLin" presStyleCnt="0"/>
      <dgm:spPr/>
    </dgm:pt>
    <dgm:pt modelId="{5BCDD9E2-2A00-4AF4-8D0B-DCDEA892F189}" type="pres">
      <dgm:prSet presAssocID="{FD4589DF-E3F3-45FD-9C14-5538371F203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6A1556B-E35B-4FDF-8D50-B64CE12476F8}" type="pres">
      <dgm:prSet presAssocID="{FD4589DF-E3F3-45FD-9C14-5538371F203A}" presName="parentText" presStyleLbl="node1" presStyleIdx="1" presStyleCnt="8" custScaleX="72858" custScaleY="66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3AC86-F8B4-480B-9C72-C472DF1A9009}" type="pres">
      <dgm:prSet presAssocID="{FD4589DF-E3F3-45FD-9C14-5538371F203A}" presName="negativeSpace" presStyleCnt="0"/>
      <dgm:spPr/>
    </dgm:pt>
    <dgm:pt modelId="{DDE300A7-DB20-41A1-A281-2AE1D5FB5BC4}" type="pres">
      <dgm:prSet presAssocID="{FD4589DF-E3F3-45FD-9C14-5538371F203A}" presName="childText" presStyleLbl="conFgAcc1" presStyleIdx="1" presStyleCnt="8">
        <dgm:presLayoutVars>
          <dgm:bulletEnabled val="1"/>
        </dgm:presLayoutVars>
      </dgm:prSet>
      <dgm:spPr/>
    </dgm:pt>
    <dgm:pt modelId="{43D1550B-5A4F-4D49-8BF3-C5CED72B3A80}" type="pres">
      <dgm:prSet presAssocID="{3A5F3F3F-FD04-4051-B5E0-345F479A0BDD}" presName="spaceBetweenRectangles" presStyleCnt="0"/>
      <dgm:spPr/>
    </dgm:pt>
    <dgm:pt modelId="{4E6266D5-CF06-4AFB-93EC-A6B587C3FA53}" type="pres">
      <dgm:prSet presAssocID="{FFDB9D88-80A0-47A0-A820-0C22B5C87F5A}" presName="parentLin" presStyleCnt="0"/>
      <dgm:spPr/>
    </dgm:pt>
    <dgm:pt modelId="{0A1572A4-B0D2-41E5-8967-15D73CB6C274}" type="pres">
      <dgm:prSet presAssocID="{FFDB9D88-80A0-47A0-A820-0C22B5C87F5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3D5FBF0C-3B70-41FE-852A-BF5FF5E92672}" type="pres">
      <dgm:prSet presAssocID="{FFDB9D88-80A0-47A0-A820-0C22B5C87F5A}" presName="parentText" presStyleLbl="node1" presStyleIdx="2" presStyleCnt="8" custScaleX="88409" custScaleY="136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5ED1-A5AC-4B14-9560-AA5FA7D30333}" type="pres">
      <dgm:prSet presAssocID="{FFDB9D88-80A0-47A0-A820-0C22B5C87F5A}" presName="negativeSpace" presStyleCnt="0"/>
      <dgm:spPr/>
    </dgm:pt>
    <dgm:pt modelId="{D34264FC-6119-46BC-8996-562336222133}" type="pres">
      <dgm:prSet presAssocID="{FFDB9D88-80A0-47A0-A820-0C22B5C87F5A}" presName="childText" presStyleLbl="conFgAcc1" presStyleIdx="2" presStyleCnt="8">
        <dgm:presLayoutVars>
          <dgm:bulletEnabled val="1"/>
        </dgm:presLayoutVars>
      </dgm:prSet>
      <dgm:spPr/>
    </dgm:pt>
    <dgm:pt modelId="{5081EDBA-EC2B-44C3-844C-5FE4DC786FEF}" type="pres">
      <dgm:prSet presAssocID="{EB557BA0-64B6-4FF9-A63D-DE0BF03DF089}" presName="spaceBetweenRectangles" presStyleCnt="0"/>
      <dgm:spPr/>
    </dgm:pt>
    <dgm:pt modelId="{BAD629F3-3D0C-48A3-8E41-550971E92656}" type="pres">
      <dgm:prSet presAssocID="{7B87BBCB-D10F-4F52-83C6-B4C5002ABF08}" presName="parentLin" presStyleCnt="0"/>
      <dgm:spPr/>
    </dgm:pt>
    <dgm:pt modelId="{5C6F8E9A-5B8B-40FF-8991-2306DA6202F9}" type="pres">
      <dgm:prSet presAssocID="{7B87BBCB-D10F-4F52-83C6-B4C5002ABF08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59C047D-2DE0-4400-8902-2F6D9B39E019}" type="pres">
      <dgm:prSet presAssocID="{7B87BBCB-D10F-4F52-83C6-B4C5002ABF08}" presName="parentText" presStyleLbl="node1" presStyleIdx="3" presStyleCnt="8" custScaleX="80025" custScaleY="62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E5FB-69AE-4722-99F8-9504DA0EFD16}" type="pres">
      <dgm:prSet presAssocID="{7B87BBCB-D10F-4F52-83C6-B4C5002ABF08}" presName="negativeSpace" presStyleCnt="0"/>
      <dgm:spPr/>
    </dgm:pt>
    <dgm:pt modelId="{587B5C9F-E0D2-464B-89FF-5C0F1863540C}" type="pres">
      <dgm:prSet presAssocID="{7B87BBCB-D10F-4F52-83C6-B4C5002ABF08}" presName="childText" presStyleLbl="conFgAcc1" presStyleIdx="3" presStyleCnt="8">
        <dgm:presLayoutVars>
          <dgm:bulletEnabled val="1"/>
        </dgm:presLayoutVars>
      </dgm:prSet>
      <dgm:spPr/>
    </dgm:pt>
    <dgm:pt modelId="{91CF5196-76E8-4A26-B763-7D699DB0E05C}" type="pres">
      <dgm:prSet presAssocID="{793F3723-48EB-4BBE-961F-AFB55BB2D138}" presName="spaceBetweenRectangles" presStyleCnt="0"/>
      <dgm:spPr/>
    </dgm:pt>
    <dgm:pt modelId="{1EBE6A6C-5A65-4B40-9B65-F39FBCA3F0DB}" type="pres">
      <dgm:prSet presAssocID="{ED2160BC-FB22-4F0E-BA90-44D9988CDD7B}" presName="parentLin" presStyleCnt="0"/>
      <dgm:spPr/>
    </dgm:pt>
    <dgm:pt modelId="{80FF65F9-696C-480F-8C99-6C873476AB01}" type="pres">
      <dgm:prSet presAssocID="{ED2160BC-FB22-4F0E-BA90-44D9988CDD7B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A5AAF1B-D646-4D29-99D8-B1F2FCCB93DC}" type="pres">
      <dgm:prSet presAssocID="{ED2160BC-FB22-4F0E-BA90-44D9988CDD7B}" presName="parentText" presStyleLbl="node1" presStyleIdx="4" presStyleCnt="8" custScaleX="107239" custScaleY="220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DC8B-E4EA-4C13-9526-4EDEF75FD440}" type="pres">
      <dgm:prSet presAssocID="{ED2160BC-FB22-4F0E-BA90-44D9988CDD7B}" presName="negativeSpace" presStyleCnt="0"/>
      <dgm:spPr/>
    </dgm:pt>
    <dgm:pt modelId="{51D5EC73-8CC0-49C8-9293-C30BBE7CA0A7}" type="pres">
      <dgm:prSet presAssocID="{ED2160BC-FB22-4F0E-BA90-44D9988CDD7B}" presName="childText" presStyleLbl="conFgAcc1" presStyleIdx="4" presStyleCnt="8">
        <dgm:presLayoutVars>
          <dgm:bulletEnabled val="1"/>
        </dgm:presLayoutVars>
      </dgm:prSet>
      <dgm:spPr/>
    </dgm:pt>
    <dgm:pt modelId="{83B78D99-CD38-4167-9156-4B70FE2D0EA8}" type="pres">
      <dgm:prSet presAssocID="{B718B795-A215-46A8-8EF9-9C0EA1F8DCD5}" presName="spaceBetweenRectangles" presStyleCnt="0"/>
      <dgm:spPr/>
    </dgm:pt>
    <dgm:pt modelId="{025B2BFB-C7C0-4F4A-9EA3-6E8EFDD560F8}" type="pres">
      <dgm:prSet presAssocID="{15388C4F-AA03-495B-83BC-760EB3746230}" presName="parentLin" presStyleCnt="0"/>
      <dgm:spPr/>
    </dgm:pt>
    <dgm:pt modelId="{0CC3467F-1795-4550-A62C-D6759FF79718}" type="pres">
      <dgm:prSet presAssocID="{15388C4F-AA03-495B-83BC-760EB3746230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C7690CA1-5884-43C5-BEDC-9F6064B5CCD5}" type="pres">
      <dgm:prSet presAssocID="{15388C4F-AA03-495B-83BC-760EB3746230}" presName="parentText" presStyleLbl="node1" presStyleIdx="5" presStyleCnt="8" custScaleX="72859" custScaleY="86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71EA-0972-4656-AFD7-23F2BE9757DF}" type="pres">
      <dgm:prSet presAssocID="{15388C4F-AA03-495B-83BC-760EB3746230}" presName="negativeSpace" presStyleCnt="0"/>
      <dgm:spPr/>
    </dgm:pt>
    <dgm:pt modelId="{C495380D-70C8-4540-B2E0-E862D85C62D1}" type="pres">
      <dgm:prSet presAssocID="{15388C4F-AA03-495B-83BC-760EB3746230}" presName="childText" presStyleLbl="conFgAcc1" presStyleIdx="5" presStyleCnt="8">
        <dgm:presLayoutVars>
          <dgm:bulletEnabled val="1"/>
        </dgm:presLayoutVars>
      </dgm:prSet>
      <dgm:spPr/>
    </dgm:pt>
    <dgm:pt modelId="{DB63E33A-05FA-411D-8070-E218D5BD0C0F}" type="pres">
      <dgm:prSet presAssocID="{07469BA4-5482-4D29-9BB6-EA06BAB393C9}" presName="spaceBetweenRectangles" presStyleCnt="0"/>
      <dgm:spPr/>
    </dgm:pt>
    <dgm:pt modelId="{0E0805B6-C6EE-4D2E-A4D8-ADE85CDF07F5}" type="pres">
      <dgm:prSet presAssocID="{E707B6F3-6661-4C54-BC42-D77001B13B45}" presName="parentLin" presStyleCnt="0"/>
      <dgm:spPr/>
    </dgm:pt>
    <dgm:pt modelId="{98EADC36-0EDE-41F1-99F5-77BB03B9E71E}" type="pres">
      <dgm:prSet presAssocID="{E707B6F3-6661-4C54-BC42-D77001B13B45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29968792-10E9-4512-8341-A7301D3027B7}" type="pres">
      <dgm:prSet presAssocID="{E707B6F3-6661-4C54-BC42-D77001B13B45}" presName="parentText" presStyleLbl="node1" presStyleIdx="6" presStyleCnt="8" custScaleX="107238" custScaleY="103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B9021-71C0-4C09-9A96-2CCBE1DF1B38}" type="pres">
      <dgm:prSet presAssocID="{E707B6F3-6661-4C54-BC42-D77001B13B45}" presName="negativeSpace" presStyleCnt="0"/>
      <dgm:spPr/>
    </dgm:pt>
    <dgm:pt modelId="{A703229E-2A1C-4034-9ECB-D65727F24C71}" type="pres">
      <dgm:prSet presAssocID="{E707B6F3-6661-4C54-BC42-D77001B13B45}" presName="childText" presStyleLbl="conFgAcc1" presStyleIdx="6" presStyleCnt="8">
        <dgm:presLayoutVars>
          <dgm:bulletEnabled val="1"/>
        </dgm:presLayoutVars>
      </dgm:prSet>
      <dgm:spPr/>
    </dgm:pt>
    <dgm:pt modelId="{3B31DE41-FC1E-4368-B6A1-0E84FF2E7C96}" type="pres">
      <dgm:prSet presAssocID="{2643F267-4518-40C0-A627-5868ABDACDF2}" presName="spaceBetweenRectangles" presStyleCnt="0"/>
      <dgm:spPr/>
    </dgm:pt>
    <dgm:pt modelId="{92506183-D53F-48BF-8ADC-60877EF20D98}" type="pres">
      <dgm:prSet presAssocID="{DC0D0B70-5823-41C1-B04D-59D9960665D5}" presName="parentLin" presStyleCnt="0"/>
      <dgm:spPr/>
    </dgm:pt>
    <dgm:pt modelId="{C7242E8B-B491-4844-B808-3F38B1C9D72A}" type="pres">
      <dgm:prSet presAssocID="{DC0D0B70-5823-41C1-B04D-59D9960665D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04DB0E7-08EC-4025-A6FB-D49904514377}" type="pres">
      <dgm:prSet presAssocID="{DC0D0B70-5823-41C1-B04D-59D9960665D5}" presName="parentText" presStyleLbl="node1" presStyleIdx="7" presStyleCnt="8" custScaleX="107239" custScaleY="213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7493-E34D-4ACE-BF23-D3BC9ED7354E}" type="pres">
      <dgm:prSet presAssocID="{DC0D0B70-5823-41C1-B04D-59D9960665D5}" presName="negativeSpace" presStyleCnt="0"/>
      <dgm:spPr/>
    </dgm:pt>
    <dgm:pt modelId="{25A34C4B-A67C-4CAE-9DDE-06BBF2A83A33}" type="pres">
      <dgm:prSet presAssocID="{DC0D0B70-5823-41C1-B04D-59D9960665D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FF59FD9-D7E2-4A62-B44A-428F6D55F8DE}" type="presOf" srcId="{7B87BBCB-D10F-4F52-83C6-B4C5002ABF08}" destId="{5C6F8E9A-5B8B-40FF-8991-2306DA6202F9}" srcOrd="0" destOrd="0" presId="urn:microsoft.com/office/officeart/2005/8/layout/list1"/>
    <dgm:cxn modelId="{AFE34025-0FBF-4EB8-9F08-FA5D300E9907}" type="presOf" srcId="{DC0D0B70-5823-41C1-B04D-59D9960665D5}" destId="{C7242E8B-B491-4844-B808-3F38B1C9D72A}" srcOrd="0" destOrd="0" presId="urn:microsoft.com/office/officeart/2005/8/layout/list1"/>
    <dgm:cxn modelId="{61223A02-43B2-4472-A3E7-7C53F1B672F4}" srcId="{5BB02501-2ED1-4E29-9DB9-759D3517402D}" destId="{7B87BBCB-D10F-4F52-83C6-B4C5002ABF08}" srcOrd="3" destOrd="0" parTransId="{B1B78F68-D642-4B35-9266-89C49072733B}" sibTransId="{793F3723-48EB-4BBE-961F-AFB55BB2D138}"/>
    <dgm:cxn modelId="{4C5B57E4-513D-48B9-B6F1-883ABE86E20D}" type="presOf" srcId="{E707B6F3-6661-4C54-BC42-D77001B13B45}" destId="{98EADC36-0EDE-41F1-99F5-77BB03B9E71E}" srcOrd="0" destOrd="0" presId="urn:microsoft.com/office/officeart/2005/8/layout/list1"/>
    <dgm:cxn modelId="{F74CAD04-D088-47AF-B49A-8DD68E167A83}" type="presOf" srcId="{FD4589DF-E3F3-45FD-9C14-5538371F203A}" destId="{5BCDD9E2-2A00-4AF4-8D0B-DCDEA892F189}" srcOrd="0" destOrd="0" presId="urn:microsoft.com/office/officeart/2005/8/layout/list1"/>
    <dgm:cxn modelId="{381DB506-9364-4D5C-9585-15ECC13A1F62}" type="presOf" srcId="{7B87BBCB-D10F-4F52-83C6-B4C5002ABF08}" destId="{E59C047D-2DE0-4400-8902-2F6D9B39E019}" srcOrd="1" destOrd="0" presId="urn:microsoft.com/office/officeart/2005/8/layout/list1"/>
    <dgm:cxn modelId="{C4D88810-65D6-46F8-8B2C-E352FEBE5A53}" type="presOf" srcId="{FD4589DF-E3F3-45FD-9C14-5538371F203A}" destId="{76A1556B-E35B-4FDF-8D50-B64CE12476F8}" srcOrd="1" destOrd="0" presId="urn:microsoft.com/office/officeart/2005/8/layout/list1"/>
    <dgm:cxn modelId="{E18D6CDE-D3B2-44B3-B428-689B76A92599}" type="presOf" srcId="{5BB02501-2ED1-4E29-9DB9-759D3517402D}" destId="{E0525352-EE9F-48FC-BD53-1FE9772D366B}" srcOrd="0" destOrd="0" presId="urn:microsoft.com/office/officeart/2005/8/layout/list1"/>
    <dgm:cxn modelId="{541904A2-6E22-405B-9A33-9E2BFBF5347E}" type="presOf" srcId="{FFDB9D88-80A0-47A0-A820-0C22B5C87F5A}" destId="{3D5FBF0C-3B70-41FE-852A-BF5FF5E92672}" srcOrd="1" destOrd="0" presId="urn:microsoft.com/office/officeart/2005/8/layout/list1"/>
    <dgm:cxn modelId="{B64C15B6-F7E9-4E03-90AE-226AB00A07B8}" srcId="{5BB02501-2ED1-4E29-9DB9-759D3517402D}" destId="{E707B6F3-6661-4C54-BC42-D77001B13B45}" srcOrd="6" destOrd="0" parTransId="{F5150BDA-531D-49CA-AB6A-23CF3D72C118}" sibTransId="{2643F267-4518-40C0-A627-5868ABDACDF2}"/>
    <dgm:cxn modelId="{10AC2172-24CC-4350-859B-C14CEF9ADA78}" type="presOf" srcId="{ED2160BC-FB22-4F0E-BA90-44D9988CDD7B}" destId="{8A5AAF1B-D646-4D29-99D8-B1F2FCCB93DC}" srcOrd="1" destOrd="0" presId="urn:microsoft.com/office/officeart/2005/8/layout/list1"/>
    <dgm:cxn modelId="{3AF85DAC-D7F3-42BC-B1D7-2F92A1C923FF}" type="presOf" srcId="{E707B6F3-6661-4C54-BC42-D77001B13B45}" destId="{29968792-10E9-4512-8341-A7301D3027B7}" srcOrd="1" destOrd="0" presId="urn:microsoft.com/office/officeart/2005/8/layout/list1"/>
    <dgm:cxn modelId="{C36B6C64-F12E-44BF-9DDF-2F1A78B23287}" srcId="{5BB02501-2ED1-4E29-9DB9-759D3517402D}" destId="{DC0D0B70-5823-41C1-B04D-59D9960665D5}" srcOrd="7" destOrd="0" parTransId="{BB041D45-74AB-4260-BDA4-F6ED383CC7DF}" sibTransId="{B2C8D8AA-CF19-4DC9-BAD1-3029D5DB1690}"/>
    <dgm:cxn modelId="{33370F3B-116B-4779-BDA3-E3166DF14352}" type="presOf" srcId="{ED2160BC-FB22-4F0E-BA90-44D9988CDD7B}" destId="{80FF65F9-696C-480F-8C99-6C873476AB01}" srcOrd="0" destOrd="0" presId="urn:microsoft.com/office/officeart/2005/8/layout/list1"/>
    <dgm:cxn modelId="{0191BA29-DFC5-4DB1-8FF6-CBF1864727DF}" srcId="{5BB02501-2ED1-4E29-9DB9-759D3517402D}" destId="{83E484EF-112C-4B72-B5B1-2DA1FB6E0FB6}" srcOrd="0" destOrd="0" parTransId="{6685683D-EDC0-438C-94F8-CEAA9B98BFD3}" sibTransId="{47B5ED74-848B-46C6-9356-18C8F4FFB94D}"/>
    <dgm:cxn modelId="{E4BF71F6-2CBB-4492-BC29-B350016A9E3A}" srcId="{5BB02501-2ED1-4E29-9DB9-759D3517402D}" destId="{FD4589DF-E3F3-45FD-9C14-5538371F203A}" srcOrd="1" destOrd="0" parTransId="{A1F8C429-F76F-4B0D-93F7-C5ABCB8B1801}" sibTransId="{3A5F3F3F-FD04-4051-B5E0-345F479A0BDD}"/>
    <dgm:cxn modelId="{1535795C-37BF-4C86-AC3A-86B2FB080AFC}" type="presOf" srcId="{FFDB9D88-80A0-47A0-A820-0C22B5C87F5A}" destId="{0A1572A4-B0D2-41E5-8967-15D73CB6C274}" srcOrd="0" destOrd="0" presId="urn:microsoft.com/office/officeart/2005/8/layout/list1"/>
    <dgm:cxn modelId="{6A013AEE-2788-47CB-9DF9-1E1F24F1DAB6}" type="presOf" srcId="{83E484EF-112C-4B72-B5B1-2DA1FB6E0FB6}" destId="{A09CDCD7-4B3B-416C-A07D-82CFEFA70F8C}" srcOrd="1" destOrd="0" presId="urn:microsoft.com/office/officeart/2005/8/layout/list1"/>
    <dgm:cxn modelId="{80E729A3-D416-42D8-96CD-081A6F2E259D}" srcId="{5BB02501-2ED1-4E29-9DB9-759D3517402D}" destId="{ED2160BC-FB22-4F0E-BA90-44D9988CDD7B}" srcOrd="4" destOrd="0" parTransId="{56D758F0-B637-4CC3-8DB1-35D0488DA566}" sibTransId="{B718B795-A215-46A8-8EF9-9C0EA1F8DCD5}"/>
    <dgm:cxn modelId="{579970AC-E114-4260-97C7-937F471A1316}" type="presOf" srcId="{15388C4F-AA03-495B-83BC-760EB3746230}" destId="{C7690CA1-5884-43C5-BEDC-9F6064B5CCD5}" srcOrd="1" destOrd="0" presId="urn:microsoft.com/office/officeart/2005/8/layout/list1"/>
    <dgm:cxn modelId="{4221BD67-D7DE-4610-8E9A-41977AD5B3F0}" type="presOf" srcId="{15388C4F-AA03-495B-83BC-760EB3746230}" destId="{0CC3467F-1795-4550-A62C-D6759FF79718}" srcOrd="0" destOrd="0" presId="urn:microsoft.com/office/officeart/2005/8/layout/list1"/>
    <dgm:cxn modelId="{4B7E138F-8262-48AE-8862-C02C4D2788E8}" srcId="{5BB02501-2ED1-4E29-9DB9-759D3517402D}" destId="{FFDB9D88-80A0-47A0-A820-0C22B5C87F5A}" srcOrd="2" destOrd="0" parTransId="{922CDACA-9FCD-4EBA-B704-0CBD003EC223}" sibTransId="{EB557BA0-64B6-4FF9-A63D-DE0BF03DF089}"/>
    <dgm:cxn modelId="{F7AB3C40-5A3E-464E-B0A3-481733ADE10E}" type="presOf" srcId="{DC0D0B70-5823-41C1-B04D-59D9960665D5}" destId="{F04DB0E7-08EC-4025-A6FB-D49904514377}" srcOrd="1" destOrd="0" presId="urn:microsoft.com/office/officeart/2005/8/layout/list1"/>
    <dgm:cxn modelId="{5EAE8033-BCF1-4BF7-9CC5-CD68FFE4330C}" srcId="{5BB02501-2ED1-4E29-9DB9-759D3517402D}" destId="{15388C4F-AA03-495B-83BC-760EB3746230}" srcOrd="5" destOrd="0" parTransId="{7444E510-2BF8-4507-AF5D-C09EEADFFC36}" sibTransId="{07469BA4-5482-4D29-9BB6-EA06BAB393C9}"/>
    <dgm:cxn modelId="{D42DCB55-29AF-484E-9BB4-1F9BC544A568}" type="presOf" srcId="{83E484EF-112C-4B72-B5B1-2DA1FB6E0FB6}" destId="{A2A7A1E3-F1EA-4ABE-A728-F54A5E70AEC1}" srcOrd="0" destOrd="0" presId="urn:microsoft.com/office/officeart/2005/8/layout/list1"/>
    <dgm:cxn modelId="{A825CE70-DF7F-48BC-A784-253DD49825E2}" type="presParOf" srcId="{E0525352-EE9F-48FC-BD53-1FE9772D366B}" destId="{11C7D814-F38F-4C0D-812B-3E32FFC7E674}" srcOrd="0" destOrd="0" presId="urn:microsoft.com/office/officeart/2005/8/layout/list1"/>
    <dgm:cxn modelId="{00208F6B-317E-4D07-B04C-100AE5A15308}" type="presParOf" srcId="{11C7D814-F38F-4C0D-812B-3E32FFC7E674}" destId="{A2A7A1E3-F1EA-4ABE-A728-F54A5E70AEC1}" srcOrd="0" destOrd="0" presId="urn:microsoft.com/office/officeart/2005/8/layout/list1"/>
    <dgm:cxn modelId="{EE1FDB64-7365-4953-8155-E09B980B4710}" type="presParOf" srcId="{11C7D814-F38F-4C0D-812B-3E32FFC7E674}" destId="{A09CDCD7-4B3B-416C-A07D-82CFEFA70F8C}" srcOrd="1" destOrd="0" presId="urn:microsoft.com/office/officeart/2005/8/layout/list1"/>
    <dgm:cxn modelId="{B6CC10F6-760F-4D10-AD5A-534C15DA89FA}" type="presParOf" srcId="{E0525352-EE9F-48FC-BD53-1FE9772D366B}" destId="{8F424A58-B9C2-40A5-9FA3-6515F38326B4}" srcOrd="1" destOrd="0" presId="urn:microsoft.com/office/officeart/2005/8/layout/list1"/>
    <dgm:cxn modelId="{52083F2B-0FC1-4036-A29C-8789F8410C96}" type="presParOf" srcId="{E0525352-EE9F-48FC-BD53-1FE9772D366B}" destId="{90B16976-DDA7-48F0-9C7C-82627ED5B237}" srcOrd="2" destOrd="0" presId="urn:microsoft.com/office/officeart/2005/8/layout/list1"/>
    <dgm:cxn modelId="{8F378C39-E4FD-49DD-822D-14EC51628229}" type="presParOf" srcId="{E0525352-EE9F-48FC-BD53-1FE9772D366B}" destId="{F005737F-15C5-4566-86BC-9B5B96FEE786}" srcOrd="3" destOrd="0" presId="urn:microsoft.com/office/officeart/2005/8/layout/list1"/>
    <dgm:cxn modelId="{F5AA70A6-E4B5-4968-8D57-2E0CD27F7130}" type="presParOf" srcId="{E0525352-EE9F-48FC-BD53-1FE9772D366B}" destId="{ED0E71EE-AB1E-48BC-BCC8-604D08673835}" srcOrd="4" destOrd="0" presId="urn:microsoft.com/office/officeart/2005/8/layout/list1"/>
    <dgm:cxn modelId="{B1CA566F-6590-493A-A756-6B6C8AC5B954}" type="presParOf" srcId="{ED0E71EE-AB1E-48BC-BCC8-604D08673835}" destId="{5BCDD9E2-2A00-4AF4-8D0B-DCDEA892F189}" srcOrd="0" destOrd="0" presId="urn:microsoft.com/office/officeart/2005/8/layout/list1"/>
    <dgm:cxn modelId="{BD89D7A0-D2F4-4C28-AAD2-6ECFAC6E2D8A}" type="presParOf" srcId="{ED0E71EE-AB1E-48BC-BCC8-604D08673835}" destId="{76A1556B-E35B-4FDF-8D50-B64CE12476F8}" srcOrd="1" destOrd="0" presId="urn:microsoft.com/office/officeart/2005/8/layout/list1"/>
    <dgm:cxn modelId="{F921094F-1186-4199-B039-7A097A5056D8}" type="presParOf" srcId="{E0525352-EE9F-48FC-BD53-1FE9772D366B}" destId="{2E93AC86-F8B4-480B-9C72-C472DF1A9009}" srcOrd="5" destOrd="0" presId="urn:microsoft.com/office/officeart/2005/8/layout/list1"/>
    <dgm:cxn modelId="{D930B6DA-25B9-4EAB-B674-9B395F645E78}" type="presParOf" srcId="{E0525352-EE9F-48FC-BD53-1FE9772D366B}" destId="{DDE300A7-DB20-41A1-A281-2AE1D5FB5BC4}" srcOrd="6" destOrd="0" presId="urn:microsoft.com/office/officeart/2005/8/layout/list1"/>
    <dgm:cxn modelId="{D00719FC-419D-4905-B015-20AFD1CD723B}" type="presParOf" srcId="{E0525352-EE9F-48FC-BD53-1FE9772D366B}" destId="{43D1550B-5A4F-4D49-8BF3-C5CED72B3A80}" srcOrd="7" destOrd="0" presId="urn:microsoft.com/office/officeart/2005/8/layout/list1"/>
    <dgm:cxn modelId="{1E09C429-7965-4188-9E87-FC60BFDED2DD}" type="presParOf" srcId="{E0525352-EE9F-48FC-BD53-1FE9772D366B}" destId="{4E6266D5-CF06-4AFB-93EC-A6B587C3FA53}" srcOrd="8" destOrd="0" presId="urn:microsoft.com/office/officeart/2005/8/layout/list1"/>
    <dgm:cxn modelId="{4D52AAA7-CDA8-40EE-9DE6-B6AE7AE046EF}" type="presParOf" srcId="{4E6266D5-CF06-4AFB-93EC-A6B587C3FA53}" destId="{0A1572A4-B0D2-41E5-8967-15D73CB6C274}" srcOrd="0" destOrd="0" presId="urn:microsoft.com/office/officeart/2005/8/layout/list1"/>
    <dgm:cxn modelId="{BCD8CD5A-2CB0-4640-A592-881B7A4DBE53}" type="presParOf" srcId="{4E6266D5-CF06-4AFB-93EC-A6B587C3FA53}" destId="{3D5FBF0C-3B70-41FE-852A-BF5FF5E92672}" srcOrd="1" destOrd="0" presId="urn:microsoft.com/office/officeart/2005/8/layout/list1"/>
    <dgm:cxn modelId="{FE6CA0C6-C26C-4792-9E58-CEE37E7EB879}" type="presParOf" srcId="{E0525352-EE9F-48FC-BD53-1FE9772D366B}" destId="{E7BF5ED1-A5AC-4B14-9560-AA5FA7D30333}" srcOrd="9" destOrd="0" presId="urn:microsoft.com/office/officeart/2005/8/layout/list1"/>
    <dgm:cxn modelId="{D425A0E0-0779-4819-A52B-275B63B8406F}" type="presParOf" srcId="{E0525352-EE9F-48FC-BD53-1FE9772D366B}" destId="{D34264FC-6119-46BC-8996-562336222133}" srcOrd="10" destOrd="0" presId="urn:microsoft.com/office/officeart/2005/8/layout/list1"/>
    <dgm:cxn modelId="{EE192E1B-5820-4915-AD2C-1BA656C761EB}" type="presParOf" srcId="{E0525352-EE9F-48FC-BD53-1FE9772D366B}" destId="{5081EDBA-EC2B-44C3-844C-5FE4DC786FEF}" srcOrd="11" destOrd="0" presId="urn:microsoft.com/office/officeart/2005/8/layout/list1"/>
    <dgm:cxn modelId="{C4649A3F-B48C-4F1B-8F5B-70830320AABB}" type="presParOf" srcId="{E0525352-EE9F-48FC-BD53-1FE9772D366B}" destId="{BAD629F3-3D0C-48A3-8E41-550971E92656}" srcOrd="12" destOrd="0" presId="urn:microsoft.com/office/officeart/2005/8/layout/list1"/>
    <dgm:cxn modelId="{A586EDE4-4F19-4BA5-85E9-02512BF0ABFF}" type="presParOf" srcId="{BAD629F3-3D0C-48A3-8E41-550971E92656}" destId="{5C6F8E9A-5B8B-40FF-8991-2306DA6202F9}" srcOrd="0" destOrd="0" presId="urn:microsoft.com/office/officeart/2005/8/layout/list1"/>
    <dgm:cxn modelId="{70CDB32E-4317-4B91-894B-77287CF2C361}" type="presParOf" srcId="{BAD629F3-3D0C-48A3-8E41-550971E92656}" destId="{E59C047D-2DE0-4400-8902-2F6D9B39E019}" srcOrd="1" destOrd="0" presId="urn:microsoft.com/office/officeart/2005/8/layout/list1"/>
    <dgm:cxn modelId="{765E8122-7B07-49D4-A586-44416307CFAA}" type="presParOf" srcId="{E0525352-EE9F-48FC-BD53-1FE9772D366B}" destId="{7C51E5FB-69AE-4722-99F8-9504DA0EFD16}" srcOrd="13" destOrd="0" presId="urn:microsoft.com/office/officeart/2005/8/layout/list1"/>
    <dgm:cxn modelId="{66A9D1C8-D6F2-4644-A0D0-1C2E66239DC7}" type="presParOf" srcId="{E0525352-EE9F-48FC-BD53-1FE9772D366B}" destId="{587B5C9F-E0D2-464B-89FF-5C0F1863540C}" srcOrd="14" destOrd="0" presId="urn:microsoft.com/office/officeart/2005/8/layout/list1"/>
    <dgm:cxn modelId="{FDEA48F4-760B-4E29-BDDF-BF572E2FA3E2}" type="presParOf" srcId="{E0525352-EE9F-48FC-BD53-1FE9772D366B}" destId="{91CF5196-76E8-4A26-B763-7D699DB0E05C}" srcOrd="15" destOrd="0" presId="urn:microsoft.com/office/officeart/2005/8/layout/list1"/>
    <dgm:cxn modelId="{634FB52F-82FC-4709-AA42-1816BF1B976D}" type="presParOf" srcId="{E0525352-EE9F-48FC-BD53-1FE9772D366B}" destId="{1EBE6A6C-5A65-4B40-9B65-F39FBCA3F0DB}" srcOrd="16" destOrd="0" presId="urn:microsoft.com/office/officeart/2005/8/layout/list1"/>
    <dgm:cxn modelId="{6B3F59E7-08E6-4C90-A76B-A3FD076B6E13}" type="presParOf" srcId="{1EBE6A6C-5A65-4B40-9B65-F39FBCA3F0DB}" destId="{80FF65F9-696C-480F-8C99-6C873476AB01}" srcOrd="0" destOrd="0" presId="urn:microsoft.com/office/officeart/2005/8/layout/list1"/>
    <dgm:cxn modelId="{AF2B2025-889B-4685-9C1D-D32414DE32FB}" type="presParOf" srcId="{1EBE6A6C-5A65-4B40-9B65-F39FBCA3F0DB}" destId="{8A5AAF1B-D646-4D29-99D8-B1F2FCCB93DC}" srcOrd="1" destOrd="0" presId="urn:microsoft.com/office/officeart/2005/8/layout/list1"/>
    <dgm:cxn modelId="{56E6B4BE-69CA-42C2-9109-53A8031DFBCB}" type="presParOf" srcId="{E0525352-EE9F-48FC-BD53-1FE9772D366B}" destId="{66F2DC8B-E4EA-4C13-9526-4EDEF75FD440}" srcOrd="17" destOrd="0" presId="urn:microsoft.com/office/officeart/2005/8/layout/list1"/>
    <dgm:cxn modelId="{57E23287-E3D0-4D33-817E-26DBAA341382}" type="presParOf" srcId="{E0525352-EE9F-48FC-BD53-1FE9772D366B}" destId="{51D5EC73-8CC0-49C8-9293-C30BBE7CA0A7}" srcOrd="18" destOrd="0" presId="urn:microsoft.com/office/officeart/2005/8/layout/list1"/>
    <dgm:cxn modelId="{04DD8C5C-B5B4-44C9-BD49-EA7D1A0EA286}" type="presParOf" srcId="{E0525352-EE9F-48FC-BD53-1FE9772D366B}" destId="{83B78D99-CD38-4167-9156-4B70FE2D0EA8}" srcOrd="19" destOrd="0" presId="urn:microsoft.com/office/officeart/2005/8/layout/list1"/>
    <dgm:cxn modelId="{5D6924B2-F116-4347-9616-1E8A8A5BFDBE}" type="presParOf" srcId="{E0525352-EE9F-48FC-BD53-1FE9772D366B}" destId="{025B2BFB-C7C0-4F4A-9EA3-6E8EFDD560F8}" srcOrd="20" destOrd="0" presId="urn:microsoft.com/office/officeart/2005/8/layout/list1"/>
    <dgm:cxn modelId="{3E68B865-E854-4377-8A2A-6C397BB7A048}" type="presParOf" srcId="{025B2BFB-C7C0-4F4A-9EA3-6E8EFDD560F8}" destId="{0CC3467F-1795-4550-A62C-D6759FF79718}" srcOrd="0" destOrd="0" presId="urn:microsoft.com/office/officeart/2005/8/layout/list1"/>
    <dgm:cxn modelId="{0F29D123-3F4A-4D24-9846-E1225CD3E6DA}" type="presParOf" srcId="{025B2BFB-C7C0-4F4A-9EA3-6E8EFDD560F8}" destId="{C7690CA1-5884-43C5-BEDC-9F6064B5CCD5}" srcOrd="1" destOrd="0" presId="urn:microsoft.com/office/officeart/2005/8/layout/list1"/>
    <dgm:cxn modelId="{9D713F8D-4B74-495F-9E14-BCC43786B686}" type="presParOf" srcId="{E0525352-EE9F-48FC-BD53-1FE9772D366B}" destId="{888D71EA-0972-4656-AFD7-23F2BE9757DF}" srcOrd="21" destOrd="0" presId="urn:microsoft.com/office/officeart/2005/8/layout/list1"/>
    <dgm:cxn modelId="{ADCA3CE3-B8AD-41EC-8C7D-A1FBF7489A28}" type="presParOf" srcId="{E0525352-EE9F-48FC-BD53-1FE9772D366B}" destId="{C495380D-70C8-4540-B2E0-E862D85C62D1}" srcOrd="22" destOrd="0" presId="urn:microsoft.com/office/officeart/2005/8/layout/list1"/>
    <dgm:cxn modelId="{AECC8FAF-6C3F-4B38-91FB-11818D5EFF63}" type="presParOf" srcId="{E0525352-EE9F-48FC-BD53-1FE9772D366B}" destId="{DB63E33A-05FA-411D-8070-E218D5BD0C0F}" srcOrd="23" destOrd="0" presId="urn:microsoft.com/office/officeart/2005/8/layout/list1"/>
    <dgm:cxn modelId="{49120ED4-6EF9-4E65-9CBC-2FFE72F7F4E1}" type="presParOf" srcId="{E0525352-EE9F-48FC-BD53-1FE9772D366B}" destId="{0E0805B6-C6EE-4D2E-A4D8-ADE85CDF07F5}" srcOrd="24" destOrd="0" presId="urn:microsoft.com/office/officeart/2005/8/layout/list1"/>
    <dgm:cxn modelId="{022E0D10-8F58-4684-ABA5-A8D41FB99C3D}" type="presParOf" srcId="{0E0805B6-C6EE-4D2E-A4D8-ADE85CDF07F5}" destId="{98EADC36-0EDE-41F1-99F5-77BB03B9E71E}" srcOrd="0" destOrd="0" presId="urn:microsoft.com/office/officeart/2005/8/layout/list1"/>
    <dgm:cxn modelId="{076BE4FB-9851-49D3-80AD-EBB76642D7B3}" type="presParOf" srcId="{0E0805B6-C6EE-4D2E-A4D8-ADE85CDF07F5}" destId="{29968792-10E9-4512-8341-A7301D3027B7}" srcOrd="1" destOrd="0" presId="urn:microsoft.com/office/officeart/2005/8/layout/list1"/>
    <dgm:cxn modelId="{DD733C70-E588-4B89-8760-3DFAAF6695FD}" type="presParOf" srcId="{E0525352-EE9F-48FC-BD53-1FE9772D366B}" destId="{583B9021-71C0-4C09-9A96-2CCBE1DF1B38}" srcOrd="25" destOrd="0" presId="urn:microsoft.com/office/officeart/2005/8/layout/list1"/>
    <dgm:cxn modelId="{33A3629D-81EA-413C-8895-6461F9230777}" type="presParOf" srcId="{E0525352-EE9F-48FC-BD53-1FE9772D366B}" destId="{A703229E-2A1C-4034-9ECB-D65727F24C71}" srcOrd="26" destOrd="0" presId="urn:microsoft.com/office/officeart/2005/8/layout/list1"/>
    <dgm:cxn modelId="{D8C4C7ED-0435-459E-9AC8-20D0D57ABFD8}" type="presParOf" srcId="{E0525352-EE9F-48FC-BD53-1FE9772D366B}" destId="{3B31DE41-FC1E-4368-B6A1-0E84FF2E7C96}" srcOrd="27" destOrd="0" presId="urn:microsoft.com/office/officeart/2005/8/layout/list1"/>
    <dgm:cxn modelId="{42C364E8-7CCD-4D32-B058-A1A5FBE844FF}" type="presParOf" srcId="{E0525352-EE9F-48FC-BD53-1FE9772D366B}" destId="{92506183-D53F-48BF-8ADC-60877EF20D98}" srcOrd="28" destOrd="0" presId="urn:microsoft.com/office/officeart/2005/8/layout/list1"/>
    <dgm:cxn modelId="{A8EF37B0-242B-409B-B0EB-969082C37D77}" type="presParOf" srcId="{92506183-D53F-48BF-8ADC-60877EF20D98}" destId="{C7242E8B-B491-4844-B808-3F38B1C9D72A}" srcOrd="0" destOrd="0" presId="urn:microsoft.com/office/officeart/2005/8/layout/list1"/>
    <dgm:cxn modelId="{BA116D17-DB62-4217-857C-92BF094DB97D}" type="presParOf" srcId="{92506183-D53F-48BF-8ADC-60877EF20D98}" destId="{F04DB0E7-08EC-4025-A6FB-D49904514377}" srcOrd="1" destOrd="0" presId="urn:microsoft.com/office/officeart/2005/8/layout/list1"/>
    <dgm:cxn modelId="{CC087F86-42DD-4042-A170-AE9B95376A56}" type="presParOf" srcId="{E0525352-EE9F-48FC-BD53-1FE9772D366B}" destId="{0B6E7493-E34D-4ACE-BF23-D3BC9ED7354E}" srcOrd="29" destOrd="0" presId="urn:microsoft.com/office/officeart/2005/8/layout/list1"/>
    <dgm:cxn modelId="{0AC507D2-FDDF-46CE-AA1E-AE47DAB64A16}" type="presParOf" srcId="{E0525352-EE9F-48FC-BD53-1FE9772D366B}" destId="{25A34C4B-A67C-4CAE-9DDE-06BBF2A83A33}" srcOrd="3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DC9501-745C-4B32-8E91-3C63C26C259F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1EF5AC6-0519-426D-9997-51BE896CAE72}">
      <dgm:prSet phldrT="[Текст]" custT="1"/>
      <dgm:spPr/>
      <dgm:t>
        <a:bodyPr/>
        <a:lstStyle/>
        <a:p>
          <a:r>
            <a:rPr lang="ru-RU" sz="1200" dirty="0" smtClean="0"/>
            <a:t>СКОУ</a:t>
          </a:r>
          <a:endParaRPr lang="ru-RU" sz="1200" dirty="0"/>
        </a:p>
      </dgm:t>
    </dgm:pt>
    <dgm:pt modelId="{D6644763-8DBA-4180-92A8-EEEFBF91118D}" type="parTrans" cxnId="{B9AA44FE-BD52-41D1-B98F-151982EE4849}">
      <dgm:prSet/>
      <dgm:spPr/>
      <dgm:t>
        <a:bodyPr/>
        <a:lstStyle/>
        <a:p>
          <a:endParaRPr lang="ru-RU"/>
        </a:p>
      </dgm:t>
    </dgm:pt>
    <dgm:pt modelId="{29B1CE09-A8BD-49F4-B045-F38E0FB84328}" type="sibTrans" cxnId="{B9AA44FE-BD52-41D1-B98F-151982EE4849}">
      <dgm:prSet/>
      <dgm:spPr/>
      <dgm:t>
        <a:bodyPr/>
        <a:lstStyle/>
        <a:p>
          <a:endParaRPr lang="ru-RU"/>
        </a:p>
      </dgm:t>
    </dgm:pt>
    <dgm:pt modelId="{45789F07-9E35-4383-B910-F3164C498FAF}">
      <dgm:prSet phldrT="[Текст]" custT="1"/>
      <dgm:spPr/>
      <dgm:t>
        <a:bodyPr/>
        <a:lstStyle/>
        <a:p>
          <a:r>
            <a:rPr lang="ru-RU" sz="1400" dirty="0" smtClean="0"/>
            <a:t>Общеобразовательные организации</a:t>
          </a:r>
          <a:endParaRPr lang="ru-RU" sz="1400" dirty="0"/>
        </a:p>
      </dgm:t>
    </dgm:pt>
    <dgm:pt modelId="{9125B330-690B-4C99-9D50-3C41C2F7AB88}" type="parTrans" cxnId="{E4989586-EAC7-408C-A014-793C3922E453}">
      <dgm:prSet/>
      <dgm:spPr/>
      <dgm:t>
        <a:bodyPr/>
        <a:lstStyle/>
        <a:p>
          <a:endParaRPr lang="ru-RU"/>
        </a:p>
      </dgm:t>
    </dgm:pt>
    <dgm:pt modelId="{FF07F4A0-5CC9-42D9-A014-6635CBDECC80}" type="sibTrans" cxnId="{E4989586-EAC7-408C-A014-793C3922E453}">
      <dgm:prSet/>
      <dgm:spPr/>
      <dgm:t>
        <a:bodyPr/>
        <a:lstStyle/>
        <a:p>
          <a:endParaRPr lang="ru-RU"/>
        </a:p>
      </dgm:t>
    </dgm:pt>
    <dgm:pt modelId="{6E256C98-51EE-4D5D-B3D6-9BE70B84F01E}" type="pres">
      <dgm:prSet presAssocID="{40DC9501-745C-4B32-8E91-3C63C26C25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6D11C8-8D55-46F4-BE96-91BEAE075033}" type="pres">
      <dgm:prSet presAssocID="{51EF5AC6-0519-426D-9997-51BE896CAE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A87A-AEB3-44DC-BF21-3DFF77D2F3FA}" type="pres">
      <dgm:prSet presAssocID="{51EF5AC6-0519-426D-9997-51BE896CAE72}" presName="spNode" presStyleCnt="0"/>
      <dgm:spPr/>
    </dgm:pt>
    <dgm:pt modelId="{D158FB16-1DA4-4C47-971C-77B4A6E04AE2}" type="pres">
      <dgm:prSet presAssocID="{29B1CE09-A8BD-49F4-B045-F38E0FB8432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631AEF9F-2E07-4F9E-AB75-0145253D1F09}" type="pres">
      <dgm:prSet presAssocID="{45789F07-9E35-4383-B910-F3164C498F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9253-8379-45A6-8CE6-F3129C863CCA}" type="pres">
      <dgm:prSet presAssocID="{45789F07-9E35-4383-B910-F3164C498FAF}" presName="spNode" presStyleCnt="0"/>
      <dgm:spPr/>
    </dgm:pt>
    <dgm:pt modelId="{F737DEC4-AAB1-4AC0-8E73-FC46EF81952F}" type="pres">
      <dgm:prSet presAssocID="{FF07F4A0-5CC9-42D9-A014-6635CBDECC80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6EF66DAB-05BF-4ADD-BB78-BC3360565BD8}" type="presOf" srcId="{45789F07-9E35-4383-B910-F3164C498FAF}" destId="{631AEF9F-2E07-4F9E-AB75-0145253D1F09}" srcOrd="0" destOrd="0" presId="urn:microsoft.com/office/officeart/2005/8/layout/cycle6"/>
    <dgm:cxn modelId="{B2B51B2B-A521-405F-879B-BCDBD034D246}" type="presOf" srcId="{51EF5AC6-0519-426D-9997-51BE896CAE72}" destId="{166D11C8-8D55-46F4-BE96-91BEAE075033}" srcOrd="0" destOrd="0" presId="urn:microsoft.com/office/officeart/2005/8/layout/cycle6"/>
    <dgm:cxn modelId="{A50EC15C-A3CF-4306-BCF1-625D8283C076}" type="presOf" srcId="{29B1CE09-A8BD-49F4-B045-F38E0FB84328}" destId="{D158FB16-1DA4-4C47-971C-77B4A6E04AE2}" srcOrd="0" destOrd="0" presId="urn:microsoft.com/office/officeart/2005/8/layout/cycle6"/>
    <dgm:cxn modelId="{E4989586-EAC7-408C-A014-793C3922E453}" srcId="{40DC9501-745C-4B32-8E91-3C63C26C259F}" destId="{45789F07-9E35-4383-B910-F3164C498FAF}" srcOrd="1" destOrd="0" parTransId="{9125B330-690B-4C99-9D50-3C41C2F7AB88}" sibTransId="{FF07F4A0-5CC9-42D9-A014-6635CBDECC80}"/>
    <dgm:cxn modelId="{62ACACB3-4B06-4D51-8EA0-CBC96DE2E9EE}" type="presOf" srcId="{FF07F4A0-5CC9-42D9-A014-6635CBDECC80}" destId="{F737DEC4-AAB1-4AC0-8E73-FC46EF81952F}" srcOrd="0" destOrd="0" presId="urn:microsoft.com/office/officeart/2005/8/layout/cycle6"/>
    <dgm:cxn modelId="{DF6BEB1D-014A-4370-B4D4-06D1C127D1A5}" type="presOf" srcId="{40DC9501-745C-4B32-8E91-3C63C26C259F}" destId="{6E256C98-51EE-4D5D-B3D6-9BE70B84F01E}" srcOrd="0" destOrd="0" presId="urn:microsoft.com/office/officeart/2005/8/layout/cycle6"/>
    <dgm:cxn modelId="{B9AA44FE-BD52-41D1-B98F-151982EE4849}" srcId="{40DC9501-745C-4B32-8E91-3C63C26C259F}" destId="{51EF5AC6-0519-426D-9997-51BE896CAE72}" srcOrd="0" destOrd="0" parTransId="{D6644763-8DBA-4180-92A8-EEEFBF91118D}" sibTransId="{29B1CE09-A8BD-49F4-B045-F38E0FB84328}"/>
    <dgm:cxn modelId="{591249E5-FDD7-4D59-991F-1BC4B00451E2}" type="presParOf" srcId="{6E256C98-51EE-4D5D-B3D6-9BE70B84F01E}" destId="{166D11C8-8D55-46F4-BE96-91BEAE075033}" srcOrd="0" destOrd="0" presId="urn:microsoft.com/office/officeart/2005/8/layout/cycle6"/>
    <dgm:cxn modelId="{9E610420-ECE7-4BA3-9220-D8B564754E66}" type="presParOf" srcId="{6E256C98-51EE-4D5D-B3D6-9BE70B84F01E}" destId="{E77BA87A-AEB3-44DC-BF21-3DFF77D2F3FA}" srcOrd="1" destOrd="0" presId="urn:microsoft.com/office/officeart/2005/8/layout/cycle6"/>
    <dgm:cxn modelId="{E344AA58-232F-4E8F-B823-052DE649572A}" type="presParOf" srcId="{6E256C98-51EE-4D5D-B3D6-9BE70B84F01E}" destId="{D158FB16-1DA4-4C47-971C-77B4A6E04AE2}" srcOrd="2" destOrd="0" presId="urn:microsoft.com/office/officeart/2005/8/layout/cycle6"/>
    <dgm:cxn modelId="{3D9B93EC-E420-46FD-A881-CCC4126AEB10}" type="presParOf" srcId="{6E256C98-51EE-4D5D-B3D6-9BE70B84F01E}" destId="{631AEF9F-2E07-4F9E-AB75-0145253D1F09}" srcOrd="3" destOrd="0" presId="urn:microsoft.com/office/officeart/2005/8/layout/cycle6"/>
    <dgm:cxn modelId="{D84313B4-17B8-4572-886D-1C51C939883B}" type="presParOf" srcId="{6E256C98-51EE-4D5D-B3D6-9BE70B84F01E}" destId="{3BA09253-8379-45A6-8CE6-F3129C863CCA}" srcOrd="4" destOrd="0" presId="urn:microsoft.com/office/officeart/2005/8/layout/cycle6"/>
    <dgm:cxn modelId="{6818D6D5-130B-40C0-8CCD-F8A42882A32E}" type="presParOf" srcId="{6E256C98-51EE-4D5D-B3D6-9BE70B84F01E}" destId="{F737DEC4-AAB1-4AC0-8E73-FC46EF81952F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9A6C3-2561-49F4-BA8C-4BEFC95B51C6}" type="doc">
      <dgm:prSet loTypeId="urn:microsoft.com/office/officeart/2005/8/layout/cycle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DC75999-DBFA-470B-86CA-C46210720DD8}">
      <dgm:prSet phldrT="[Текст]"/>
      <dgm:spPr/>
      <dgm:t>
        <a:bodyPr/>
        <a:lstStyle/>
        <a:p>
          <a:r>
            <a:rPr lang="ru-RU" dirty="0" smtClean="0"/>
            <a:t>УДОД</a:t>
          </a:r>
          <a:endParaRPr lang="ru-RU" dirty="0"/>
        </a:p>
      </dgm:t>
    </dgm:pt>
    <dgm:pt modelId="{CDD0236F-D6F3-428E-926C-1E3F56940685}" type="parTrans" cxnId="{889DCBFD-06EA-491C-AAA0-C45192313AC5}">
      <dgm:prSet/>
      <dgm:spPr/>
      <dgm:t>
        <a:bodyPr/>
        <a:lstStyle/>
        <a:p>
          <a:endParaRPr lang="ru-RU"/>
        </a:p>
      </dgm:t>
    </dgm:pt>
    <dgm:pt modelId="{56DD653F-BA4D-43EE-B3E5-F82358A25BB1}" type="sibTrans" cxnId="{889DCBFD-06EA-491C-AAA0-C45192313AC5}">
      <dgm:prSet/>
      <dgm:spPr/>
      <dgm:t>
        <a:bodyPr/>
        <a:lstStyle/>
        <a:p>
          <a:endParaRPr lang="ru-RU"/>
        </a:p>
      </dgm:t>
    </dgm:pt>
    <dgm:pt modelId="{8FC53ECF-0E68-4A80-B39D-9FCB257A5C5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доп.образования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C7061AA1-180A-4352-8448-1A85E907CDE0}" type="parTrans" cxnId="{A57F7B49-066B-46A2-A40B-889D9FCF76BF}">
      <dgm:prSet/>
      <dgm:spPr/>
      <dgm:t>
        <a:bodyPr/>
        <a:lstStyle/>
        <a:p>
          <a:endParaRPr lang="ru-RU"/>
        </a:p>
      </dgm:t>
    </dgm:pt>
    <dgm:pt modelId="{2DE58200-1F1D-4D1F-BD54-9FEF74441CEB}" type="sibTrans" cxnId="{A57F7B49-066B-46A2-A40B-889D9FCF76BF}">
      <dgm:prSet/>
      <dgm:spPr/>
      <dgm:t>
        <a:bodyPr/>
        <a:lstStyle/>
        <a:p>
          <a:endParaRPr lang="ru-RU"/>
        </a:p>
      </dgm:t>
    </dgm:pt>
    <dgm:pt modelId="{0DB750D3-29F3-4E60-A52C-F4A664EB20F7}" type="pres">
      <dgm:prSet presAssocID="{2CC9A6C3-2561-49F4-BA8C-4BEFC95B51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4BABB-DED5-4740-B764-F999E6F4715E}" type="pres">
      <dgm:prSet presAssocID="{EDC75999-DBFA-470B-86CA-C46210720D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561E-E505-4C33-9368-BE1EDB7BB204}" type="pres">
      <dgm:prSet presAssocID="{EDC75999-DBFA-470B-86CA-C46210720DD8}" presName="spNode" presStyleCnt="0"/>
      <dgm:spPr/>
    </dgm:pt>
    <dgm:pt modelId="{DE01945E-EDC9-494B-AA8A-9226E9DD407B}" type="pres">
      <dgm:prSet presAssocID="{56DD653F-BA4D-43EE-B3E5-F82358A25BB1}" presName="sibTrans" presStyleLbl="sibTrans1D1" presStyleIdx="0" presStyleCnt="2"/>
      <dgm:spPr/>
      <dgm:t>
        <a:bodyPr/>
        <a:lstStyle/>
        <a:p>
          <a:endParaRPr lang="ru-RU"/>
        </a:p>
      </dgm:t>
    </dgm:pt>
    <dgm:pt modelId="{3A71FCB9-93EC-4139-89A3-F19266EA2A3D}" type="pres">
      <dgm:prSet presAssocID="{8FC53ECF-0E68-4A80-B39D-9FCB257A5C53}" presName="node" presStyleLbl="node1" presStyleIdx="1" presStyleCnt="2" custRadScaleRad="111131" custRadScaleInc="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2A060-BA60-4C53-ADCD-AE9E2EF5EB6D}" type="pres">
      <dgm:prSet presAssocID="{8FC53ECF-0E68-4A80-B39D-9FCB257A5C53}" presName="spNode" presStyleCnt="0"/>
      <dgm:spPr/>
    </dgm:pt>
    <dgm:pt modelId="{609C4C31-DE79-46C9-A059-5D246D32B825}" type="pres">
      <dgm:prSet presAssocID="{2DE58200-1F1D-4D1F-BD54-9FEF74441CEB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93BCFAEC-6C96-4E4D-A195-E69C218A8CBF}" type="presOf" srcId="{8FC53ECF-0E68-4A80-B39D-9FCB257A5C53}" destId="{3A71FCB9-93EC-4139-89A3-F19266EA2A3D}" srcOrd="0" destOrd="0" presId="urn:microsoft.com/office/officeart/2005/8/layout/cycle6"/>
    <dgm:cxn modelId="{1C9ADA50-F84D-489C-AB52-C2D3730B1119}" type="presOf" srcId="{2DE58200-1F1D-4D1F-BD54-9FEF74441CEB}" destId="{609C4C31-DE79-46C9-A059-5D246D32B825}" srcOrd="0" destOrd="0" presId="urn:microsoft.com/office/officeart/2005/8/layout/cycle6"/>
    <dgm:cxn modelId="{C7CB590F-6297-441E-8361-6E85236F1352}" type="presOf" srcId="{EDC75999-DBFA-470B-86CA-C46210720DD8}" destId="{1844BABB-DED5-4740-B764-F999E6F4715E}" srcOrd="0" destOrd="0" presId="urn:microsoft.com/office/officeart/2005/8/layout/cycle6"/>
    <dgm:cxn modelId="{889DCBFD-06EA-491C-AAA0-C45192313AC5}" srcId="{2CC9A6C3-2561-49F4-BA8C-4BEFC95B51C6}" destId="{EDC75999-DBFA-470B-86CA-C46210720DD8}" srcOrd="0" destOrd="0" parTransId="{CDD0236F-D6F3-428E-926C-1E3F56940685}" sibTransId="{56DD653F-BA4D-43EE-B3E5-F82358A25BB1}"/>
    <dgm:cxn modelId="{A57F7B49-066B-46A2-A40B-889D9FCF76BF}" srcId="{2CC9A6C3-2561-49F4-BA8C-4BEFC95B51C6}" destId="{8FC53ECF-0E68-4A80-B39D-9FCB257A5C53}" srcOrd="1" destOrd="0" parTransId="{C7061AA1-180A-4352-8448-1A85E907CDE0}" sibTransId="{2DE58200-1F1D-4D1F-BD54-9FEF74441CEB}"/>
    <dgm:cxn modelId="{7A7BE39C-B9E2-4221-AF28-87FBA4F62E52}" type="presOf" srcId="{2CC9A6C3-2561-49F4-BA8C-4BEFC95B51C6}" destId="{0DB750D3-29F3-4E60-A52C-F4A664EB20F7}" srcOrd="0" destOrd="0" presId="urn:microsoft.com/office/officeart/2005/8/layout/cycle6"/>
    <dgm:cxn modelId="{72F6D6FA-E04B-4A47-87D2-2DE8A4F4577C}" type="presOf" srcId="{56DD653F-BA4D-43EE-B3E5-F82358A25BB1}" destId="{DE01945E-EDC9-494B-AA8A-9226E9DD407B}" srcOrd="0" destOrd="0" presId="urn:microsoft.com/office/officeart/2005/8/layout/cycle6"/>
    <dgm:cxn modelId="{BF092BF7-9396-44E1-83A7-0C8F570C379A}" type="presParOf" srcId="{0DB750D3-29F3-4E60-A52C-F4A664EB20F7}" destId="{1844BABB-DED5-4740-B764-F999E6F4715E}" srcOrd="0" destOrd="0" presId="urn:microsoft.com/office/officeart/2005/8/layout/cycle6"/>
    <dgm:cxn modelId="{9250D92F-6654-4A12-85C7-1E8C36A231CA}" type="presParOf" srcId="{0DB750D3-29F3-4E60-A52C-F4A664EB20F7}" destId="{BFF2561E-E505-4C33-9368-BE1EDB7BB204}" srcOrd="1" destOrd="0" presId="urn:microsoft.com/office/officeart/2005/8/layout/cycle6"/>
    <dgm:cxn modelId="{34807234-289B-4FDF-A97C-ECFA4F1F1CF7}" type="presParOf" srcId="{0DB750D3-29F3-4E60-A52C-F4A664EB20F7}" destId="{DE01945E-EDC9-494B-AA8A-9226E9DD407B}" srcOrd="2" destOrd="0" presId="urn:microsoft.com/office/officeart/2005/8/layout/cycle6"/>
    <dgm:cxn modelId="{04A1C053-CB3A-48B9-AED3-4B39B2C26BE4}" type="presParOf" srcId="{0DB750D3-29F3-4E60-A52C-F4A664EB20F7}" destId="{3A71FCB9-93EC-4139-89A3-F19266EA2A3D}" srcOrd="3" destOrd="0" presId="urn:microsoft.com/office/officeart/2005/8/layout/cycle6"/>
    <dgm:cxn modelId="{BB33E94C-C75A-4B3E-AD65-5F531C2A6934}" type="presParOf" srcId="{0DB750D3-29F3-4E60-A52C-F4A664EB20F7}" destId="{7742A060-BA60-4C53-ADCD-AE9E2EF5EB6D}" srcOrd="4" destOrd="0" presId="urn:microsoft.com/office/officeart/2005/8/layout/cycle6"/>
    <dgm:cxn modelId="{FD8BFCA0-D033-45F7-B96E-4EED74D82288}" type="presParOf" srcId="{0DB750D3-29F3-4E60-A52C-F4A664EB20F7}" destId="{609C4C31-DE79-46C9-A059-5D246D32B825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720594-B5DE-4B09-9606-5B207008430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CA803-5087-41A7-A1B4-1D6998E6B326}">
      <dgm:prSet phldrT="[Текст]" custT="1"/>
      <dgm:spPr/>
      <dgm:t>
        <a:bodyPr/>
        <a:lstStyle/>
        <a:p>
          <a:r>
            <a:rPr lang="ru-RU" sz="1200" dirty="0" smtClean="0"/>
            <a:t>ОУ ДПО</a:t>
          </a:r>
          <a:endParaRPr lang="ru-RU" sz="1200" dirty="0"/>
        </a:p>
      </dgm:t>
    </dgm:pt>
    <dgm:pt modelId="{F8031BC1-B473-49F3-8B8A-0A0984A18EB0}" type="parTrans" cxnId="{46B9E59C-2B69-4E0E-84E2-6EC67DA0818B}">
      <dgm:prSet/>
      <dgm:spPr/>
      <dgm:t>
        <a:bodyPr/>
        <a:lstStyle/>
        <a:p>
          <a:endParaRPr lang="ru-RU"/>
        </a:p>
      </dgm:t>
    </dgm:pt>
    <dgm:pt modelId="{791822E6-F542-44DB-8A8A-6AD6D0BE4A38}" type="sibTrans" cxnId="{46B9E59C-2B69-4E0E-84E2-6EC67DA0818B}">
      <dgm:prSet/>
      <dgm:spPr/>
      <dgm:t>
        <a:bodyPr/>
        <a:lstStyle/>
        <a:p>
          <a:endParaRPr lang="ru-RU"/>
        </a:p>
      </dgm:t>
    </dgm:pt>
    <dgm:pt modelId="{BC820658-3A6E-4828-BD90-46140B95A711}">
      <dgm:prSet phldrT="[Текст]" custT="1"/>
      <dgm:spPr/>
      <dgm:t>
        <a:bodyPr/>
        <a:lstStyle/>
        <a:p>
          <a:r>
            <a:rPr lang="ru-RU" sz="1200" dirty="0" smtClean="0"/>
            <a:t>Организация доп.проф.образования</a:t>
          </a:r>
          <a:endParaRPr lang="ru-RU" sz="1200" dirty="0"/>
        </a:p>
      </dgm:t>
    </dgm:pt>
    <dgm:pt modelId="{299B38A5-F51F-4E9F-A533-077A22BC185C}" type="parTrans" cxnId="{F03A3D5F-DEAB-4042-BB08-B1EB69045C0B}">
      <dgm:prSet/>
      <dgm:spPr/>
      <dgm:t>
        <a:bodyPr/>
        <a:lstStyle/>
        <a:p>
          <a:endParaRPr lang="ru-RU"/>
        </a:p>
      </dgm:t>
    </dgm:pt>
    <dgm:pt modelId="{52ABE682-5D02-44DC-A8C2-4A0C857EA53A}" type="sibTrans" cxnId="{F03A3D5F-DEAB-4042-BB08-B1EB69045C0B}">
      <dgm:prSet/>
      <dgm:spPr/>
      <dgm:t>
        <a:bodyPr/>
        <a:lstStyle/>
        <a:p>
          <a:endParaRPr lang="ru-RU"/>
        </a:p>
      </dgm:t>
    </dgm:pt>
    <dgm:pt modelId="{F437C6ED-75FF-4F61-A526-EC94ED33DCF6}" type="pres">
      <dgm:prSet presAssocID="{F0720594-B5DE-4B09-9606-5B2070084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EC415-8083-42E5-9587-0A23D9D0F718}" type="pres">
      <dgm:prSet presAssocID="{CA7CA803-5087-41A7-A1B4-1D6998E6B3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6C760-5454-43A1-8079-BF319F3EB8D8}" type="pres">
      <dgm:prSet presAssocID="{CA7CA803-5087-41A7-A1B4-1D6998E6B326}" presName="spNode" presStyleCnt="0"/>
      <dgm:spPr/>
    </dgm:pt>
    <dgm:pt modelId="{8CD73BB1-428C-461B-B159-86BB30219B84}" type="pres">
      <dgm:prSet presAssocID="{791822E6-F542-44DB-8A8A-6AD6D0BE4A3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037D59FA-DCD0-428B-A309-2DC8D67CE5BC}" type="pres">
      <dgm:prSet presAssocID="{BC820658-3A6E-4828-BD90-46140B95A71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C930B-6BF0-4754-86E3-55A5F6B3F722}" type="pres">
      <dgm:prSet presAssocID="{BC820658-3A6E-4828-BD90-46140B95A711}" presName="spNode" presStyleCnt="0"/>
      <dgm:spPr/>
    </dgm:pt>
    <dgm:pt modelId="{4917B6F3-9B7E-461B-BC17-0CFE76FD7D70}" type="pres">
      <dgm:prSet presAssocID="{52ABE682-5D02-44DC-A8C2-4A0C857EA53A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46B9E59C-2B69-4E0E-84E2-6EC67DA0818B}" srcId="{F0720594-B5DE-4B09-9606-5B2070084302}" destId="{CA7CA803-5087-41A7-A1B4-1D6998E6B326}" srcOrd="0" destOrd="0" parTransId="{F8031BC1-B473-49F3-8B8A-0A0984A18EB0}" sibTransId="{791822E6-F542-44DB-8A8A-6AD6D0BE4A38}"/>
    <dgm:cxn modelId="{426AD005-BCCD-4C59-8512-6C1CEEEB1994}" type="presOf" srcId="{F0720594-B5DE-4B09-9606-5B2070084302}" destId="{F437C6ED-75FF-4F61-A526-EC94ED33DCF6}" srcOrd="0" destOrd="0" presId="urn:microsoft.com/office/officeart/2005/8/layout/cycle6"/>
    <dgm:cxn modelId="{F03A3D5F-DEAB-4042-BB08-B1EB69045C0B}" srcId="{F0720594-B5DE-4B09-9606-5B2070084302}" destId="{BC820658-3A6E-4828-BD90-46140B95A711}" srcOrd="1" destOrd="0" parTransId="{299B38A5-F51F-4E9F-A533-077A22BC185C}" sibTransId="{52ABE682-5D02-44DC-A8C2-4A0C857EA53A}"/>
    <dgm:cxn modelId="{DABC8C2A-08CA-42E6-BED4-57172A0CBC83}" type="presOf" srcId="{BC820658-3A6E-4828-BD90-46140B95A711}" destId="{037D59FA-DCD0-428B-A309-2DC8D67CE5BC}" srcOrd="0" destOrd="0" presId="urn:microsoft.com/office/officeart/2005/8/layout/cycle6"/>
    <dgm:cxn modelId="{2980636A-215B-4BAE-A676-7B7D7F9A5E62}" type="presOf" srcId="{CA7CA803-5087-41A7-A1B4-1D6998E6B326}" destId="{265EC415-8083-42E5-9587-0A23D9D0F718}" srcOrd="0" destOrd="0" presId="urn:microsoft.com/office/officeart/2005/8/layout/cycle6"/>
    <dgm:cxn modelId="{0064DD41-5833-485B-B241-007AAF595870}" type="presOf" srcId="{52ABE682-5D02-44DC-A8C2-4A0C857EA53A}" destId="{4917B6F3-9B7E-461B-BC17-0CFE76FD7D70}" srcOrd="0" destOrd="0" presId="urn:microsoft.com/office/officeart/2005/8/layout/cycle6"/>
    <dgm:cxn modelId="{2C8F1A12-8BDE-4CED-A521-A52FCB1E9389}" type="presOf" srcId="{791822E6-F542-44DB-8A8A-6AD6D0BE4A38}" destId="{8CD73BB1-428C-461B-B159-86BB30219B84}" srcOrd="0" destOrd="0" presId="urn:microsoft.com/office/officeart/2005/8/layout/cycle6"/>
    <dgm:cxn modelId="{C9D66D1E-F365-4955-8572-81DE2ADFFACC}" type="presParOf" srcId="{F437C6ED-75FF-4F61-A526-EC94ED33DCF6}" destId="{265EC415-8083-42E5-9587-0A23D9D0F718}" srcOrd="0" destOrd="0" presId="urn:microsoft.com/office/officeart/2005/8/layout/cycle6"/>
    <dgm:cxn modelId="{506C358B-1D78-45B3-B43A-8B1DAB334AF9}" type="presParOf" srcId="{F437C6ED-75FF-4F61-A526-EC94ED33DCF6}" destId="{BED6C760-5454-43A1-8079-BF319F3EB8D8}" srcOrd="1" destOrd="0" presId="urn:microsoft.com/office/officeart/2005/8/layout/cycle6"/>
    <dgm:cxn modelId="{DE8DB3BB-B6CE-4971-8BDD-115166FC3985}" type="presParOf" srcId="{F437C6ED-75FF-4F61-A526-EC94ED33DCF6}" destId="{8CD73BB1-428C-461B-B159-86BB30219B84}" srcOrd="2" destOrd="0" presId="urn:microsoft.com/office/officeart/2005/8/layout/cycle6"/>
    <dgm:cxn modelId="{59770FA3-8584-441D-974C-AC8AAD240BA8}" type="presParOf" srcId="{F437C6ED-75FF-4F61-A526-EC94ED33DCF6}" destId="{037D59FA-DCD0-428B-A309-2DC8D67CE5BC}" srcOrd="3" destOrd="0" presId="urn:microsoft.com/office/officeart/2005/8/layout/cycle6"/>
    <dgm:cxn modelId="{37C24FBF-E26B-4026-987E-99090FFDE0C3}" type="presParOf" srcId="{F437C6ED-75FF-4F61-A526-EC94ED33DCF6}" destId="{921C930B-6BF0-4754-86E3-55A5F6B3F722}" srcOrd="4" destOrd="0" presId="urn:microsoft.com/office/officeart/2005/8/layout/cycle6"/>
    <dgm:cxn modelId="{70F241A0-8ACE-47DA-B2A1-A0CE28079FFB}" type="presParOf" srcId="{F437C6ED-75FF-4F61-A526-EC94ED33DCF6}" destId="{4917B6F3-9B7E-461B-BC17-0CFE76FD7D70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5B9569-C7C1-4ACD-991F-9FDC05F9C540}" type="doc">
      <dgm:prSet loTypeId="urn:microsoft.com/office/officeart/2005/8/layout/cycle6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C016105-7128-495B-B88A-32C18E8277C1}">
      <dgm:prSet phldrT="[Текст]" custT="1"/>
      <dgm:spPr/>
      <dgm:t>
        <a:bodyPr/>
        <a:lstStyle/>
        <a:p>
          <a:r>
            <a:rPr lang="ru-RU" sz="1300" dirty="0" smtClean="0"/>
            <a:t>Специальное учебно-воспитательное учреждение для детей и подростков с девиантным поведением , реализующее общеобразовательные программы</a:t>
          </a:r>
          <a:endParaRPr lang="ru-RU" sz="1300" dirty="0"/>
        </a:p>
      </dgm:t>
    </dgm:pt>
    <dgm:pt modelId="{8F5FB872-2998-4486-A104-3C470525526C}" type="parTrans" cxnId="{D22F5A23-67AE-415B-94F8-57BA7221FCEB}">
      <dgm:prSet/>
      <dgm:spPr/>
      <dgm:t>
        <a:bodyPr/>
        <a:lstStyle/>
        <a:p>
          <a:endParaRPr lang="ru-RU" sz="1300"/>
        </a:p>
      </dgm:t>
    </dgm:pt>
    <dgm:pt modelId="{3BFB5B81-C622-4626-9C15-07FBB76F46E2}" type="sibTrans" cxnId="{D22F5A23-67AE-415B-94F8-57BA7221FCEB}">
      <dgm:prSet/>
      <dgm:spPr/>
      <dgm:t>
        <a:bodyPr/>
        <a:lstStyle/>
        <a:p>
          <a:endParaRPr lang="ru-RU" sz="1300"/>
        </a:p>
      </dgm:t>
    </dgm:pt>
    <dgm:pt modelId="{7715DCA2-B5F6-47E9-9C91-9AA3D21E958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/>
            <a:t>Общеобразовательная организация со спец.наименованием «специальные учебно-воспитательные учреждения для обучающихся с девиантным(общественно опасным) поведением»</a:t>
          </a:r>
          <a:endParaRPr lang="ru-RU" sz="1300" dirty="0"/>
        </a:p>
      </dgm:t>
    </dgm:pt>
    <dgm:pt modelId="{18C8EFA4-9879-42B2-8C7A-BDC028DD7A9A}" type="parTrans" cxnId="{4988B3E1-FB0C-49B9-89CE-EA99E1D835C7}">
      <dgm:prSet/>
      <dgm:spPr/>
      <dgm:t>
        <a:bodyPr/>
        <a:lstStyle/>
        <a:p>
          <a:endParaRPr lang="ru-RU" sz="1300"/>
        </a:p>
      </dgm:t>
    </dgm:pt>
    <dgm:pt modelId="{C6082FED-2AD3-4569-856E-2673391E26C6}" type="sibTrans" cxnId="{4988B3E1-FB0C-49B9-89CE-EA99E1D835C7}">
      <dgm:prSet/>
      <dgm:spPr/>
      <dgm:t>
        <a:bodyPr/>
        <a:lstStyle/>
        <a:p>
          <a:endParaRPr lang="ru-RU" sz="1300"/>
        </a:p>
      </dgm:t>
    </dgm:pt>
    <dgm:pt modelId="{47068D37-EA6C-46AA-8BA5-993865BF4847}" type="pres">
      <dgm:prSet presAssocID="{125B9569-C7C1-4ACD-991F-9FDC05F9C5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3DC3F-B52C-44D6-96BC-944F33251D4C}" type="pres">
      <dgm:prSet presAssocID="{FC016105-7128-495B-B88A-32C18E8277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E25F-F7B1-4918-8EDC-3DE064CE0B23}" type="pres">
      <dgm:prSet presAssocID="{FC016105-7128-495B-B88A-32C18E8277C1}" presName="spNode" presStyleCnt="0"/>
      <dgm:spPr/>
    </dgm:pt>
    <dgm:pt modelId="{C80CA633-C1A8-40BC-837E-54474F2EA7D5}" type="pres">
      <dgm:prSet presAssocID="{3BFB5B81-C622-4626-9C15-07FBB76F46E2}" presName="sibTrans" presStyleLbl="sibTrans1D1" presStyleIdx="0" presStyleCnt="2"/>
      <dgm:spPr/>
      <dgm:t>
        <a:bodyPr/>
        <a:lstStyle/>
        <a:p>
          <a:endParaRPr lang="ru-RU"/>
        </a:p>
      </dgm:t>
    </dgm:pt>
    <dgm:pt modelId="{2382C232-C5A3-43DA-9B3D-FC270BE0B330}" type="pres">
      <dgm:prSet presAssocID="{7715DCA2-B5F6-47E9-9C91-9AA3D21E95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5072A-D19D-4583-A13E-1D36A120D73E}" type="pres">
      <dgm:prSet presAssocID="{7715DCA2-B5F6-47E9-9C91-9AA3D21E958F}" presName="spNode" presStyleCnt="0"/>
      <dgm:spPr/>
    </dgm:pt>
    <dgm:pt modelId="{15C8C342-42A7-4F7E-A5B5-4C7431BA3E90}" type="pres">
      <dgm:prSet presAssocID="{C6082FED-2AD3-4569-856E-2673391E26C6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0EC27942-A090-46FC-BB4C-B1B37EB1AC12}" type="presOf" srcId="{C6082FED-2AD3-4569-856E-2673391E26C6}" destId="{15C8C342-42A7-4F7E-A5B5-4C7431BA3E90}" srcOrd="0" destOrd="0" presId="urn:microsoft.com/office/officeart/2005/8/layout/cycle6"/>
    <dgm:cxn modelId="{4988B3E1-FB0C-49B9-89CE-EA99E1D835C7}" srcId="{125B9569-C7C1-4ACD-991F-9FDC05F9C540}" destId="{7715DCA2-B5F6-47E9-9C91-9AA3D21E958F}" srcOrd="1" destOrd="0" parTransId="{18C8EFA4-9879-42B2-8C7A-BDC028DD7A9A}" sibTransId="{C6082FED-2AD3-4569-856E-2673391E26C6}"/>
    <dgm:cxn modelId="{942874C5-7CC4-4F65-BADA-AADF056F8948}" type="presOf" srcId="{7715DCA2-B5F6-47E9-9C91-9AA3D21E958F}" destId="{2382C232-C5A3-43DA-9B3D-FC270BE0B330}" srcOrd="0" destOrd="0" presId="urn:microsoft.com/office/officeart/2005/8/layout/cycle6"/>
    <dgm:cxn modelId="{89AD7114-B18E-4135-9CB6-A32A6825401C}" type="presOf" srcId="{125B9569-C7C1-4ACD-991F-9FDC05F9C540}" destId="{47068D37-EA6C-46AA-8BA5-993865BF4847}" srcOrd="0" destOrd="0" presId="urn:microsoft.com/office/officeart/2005/8/layout/cycle6"/>
    <dgm:cxn modelId="{D50D0662-6070-4EA6-ABC5-F3ADFBC12E2D}" type="presOf" srcId="{FC016105-7128-495B-B88A-32C18E8277C1}" destId="{7003DC3F-B52C-44D6-96BC-944F33251D4C}" srcOrd="0" destOrd="0" presId="urn:microsoft.com/office/officeart/2005/8/layout/cycle6"/>
    <dgm:cxn modelId="{D22F5A23-67AE-415B-94F8-57BA7221FCEB}" srcId="{125B9569-C7C1-4ACD-991F-9FDC05F9C540}" destId="{FC016105-7128-495B-B88A-32C18E8277C1}" srcOrd="0" destOrd="0" parTransId="{8F5FB872-2998-4486-A104-3C470525526C}" sibTransId="{3BFB5B81-C622-4626-9C15-07FBB76F46E2}"/>
    <dgm:cxn modelId="{E908635E-7B23-4544-83AC-DD338BF172A5}" type="presOf" srcId="{3BFB5B81-C622-4626-9C15-07FBB76F46E2}" destId="{C80CA633-C1A8-40BC-837E-54474F2EA7D5}" srcOrd="0" destOrd="0" presId="urn:microsoft.com/office/officeart/2005/8/layout/cycle6"/>
    <dgm:cxn modelId="{360FBAD3-01EA-4296-A3B5-313B798DD4C0}" type="presParOf" srcId="{47068D37-EA6C-46AA-8BA5-993865BF4847}" destId="{7003DC3F-B52C-44D6-96BC-944F33251D4C}" srcOrd="0" destOrd="0" presId="urn:microsoft.com/office/officeart/2005/8/layout/cycle6"/>
    <dgm:cxn modelId="{3F3B2F46-7EFE-400F-B833-1973F2DEC946}" type="presParOf" srcId="{47068D37-EA6C-46AA-8BA5-993865BF4847}" destId="{FE53E25F-F7B1-4918-8EDC-3DE064CE0B23}" srcOrd="1" destOrd="0" presId="urn:microsoft.com/office/officeart/2005/8/layout/cycle6"/>
    <dgm:cxn modelId="{8FBE00F3-037B-4DF3-B1D1-DD5141021268}" type="presParOf" srcId="{47068D37-EA6C-46AA-8BA5-993865BF4847}" destId="{C80CA633-C1A8-40BC-837E-54474F2EA7D5}" srcOrd="2" destOrd="0" presId="urn:microsoft.com/office/officeart/2005/8/layout/cycle6"/>
    <dgm:cxn modelId="{B3E027FC-0EA6-4F20-9D0F-B5D0A84B291E}" type="presParOf" srcId="{47068D37-EA6C-46AA-8BA5-993865BF4847}" destId="{2382C232-C5A3-43DA-9B3D-FC270BE0B330}" srcOrd="3" destOrd="0" presId="urn:microsoft.com/office/officeart/2005/8/layout/cycle6"/>
    <dgm:cxn modelId="{E590D8EB-86D9-4D79-AB3A-8E3E31BC9311}" type="presParOf" srcId="{47068D37-EA6C-46AA-8BA5-993865BF4847}" destId="{D695072A-D19D-4583-A13E-1D36A120D73E}" srcOrd="4" destOrd="0" presId="urn:microsoft.com/office/officeart/2005/8/layout/cycle6"/>
    <dgm:cxn modelId="{6C7F9776-1AA0-42EE-A0AE-50081959685A}" type="presParOf" srcId="{47068D37-EA6C-46AA-8BA5-993865BF4847}" destId="{15C8C342-42A7-4F7E-A5B5-4C7431BA3E90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4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1A4DA0-52A7-4EDF-88E0-8F49C6493B6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B1E01-6160-400E-A466-8E730F1A29A5}">
      <dgm:prSet phldrT="[Текст]"/>
      <dgm:spPr/>
      <dgm:t>
        <a:bodyPr/>
        <a:lstStyle/>
        <a:p>
          <a:r>
            <a:rPr lang="ru-RU" dirty="0" smtClean="0"/>
            <a:t>статус</a:t>
          </a:r>
          <a:endParaRPr lang="ru-RU" dirty="0"/>
        </a:p>
      </dgm:t>
    </dgm:pt>
    <dgm:pt modelId="{BFAA0BB1-D409-47D7-9012-3C1075F096AC}" type="parTrans" cxnId="{0712C40A-C93C-4E9B-ADC9-3D486276391A}">
      <dgm:prSet/>
      <dgm:spPr/>
      <dgm:t>
        <a:bodyPr/>
        <a:lstStyle/>
        <a:p>
          <a:endParaRPr lang="ru-RU"/>
        </a:p>
      </dgm:t>
    </dgm:pt>
    <dgm:pt modelId="{07FECEEF-25D4-4B60-850D-751DC99C4013}" type="sibTrans" cxnId="{0712C40A-C93C-4E9B-ADC9-3D486276391A}">
      <dgm:prSet/>
      <dgm:spPr/>
      <dgm:t>
        <a:bodyPr/>
        <a:lstStyle/>
        <a:p>
          <a:endParaRPr lang="ru-RU"/>
        </a:p>
      </dgm:t>
    </dgm:pt>
    <dgm:pt modelId="{CABB4FEE-789C-4A1A-B169-6190145AA9CD}">
      <dgm:prSet phldrT="[Текст]" custT="1"/>
      <dgm:spPr/>
      <dgm:t>
        <a:bodyPr/>
        <a:lstStyle/>
        <a:p>
          <a:r>
            <a:rPr lang="ru-RU" sz="1300" dirty="0" smtClean="0"/>
            <a:t>Академические права</a:t>
          </a:r>
          <a:endParaRPr lang="ru-RU" sz="1300" dirty="0"/>
        </a:p>
      </dgm:t>
    </dgm:pt>
    <dgm:pt modelId="{36C0D4D4-8D83-4201-A212-063B2F8B56D2}" type="parTrans" cxnId="{11B360CC-A073-4B1C-B8D8-2E9344B65B2D}">
      <dgm:prSet/>
      <dgm:spPr/>
      <dgm:t>
        <a:bodyPr/>
        <a:lstStyle/>
        <a:p>
          <a:endParaRPr lang="ru-RU"/>
        </a:p>
      </dgm:t>
    </dgm:pt>
    <dgm:pt modelId="{B4415A00-0E74-4EA6-B21A-BDC4ABBEC6DB}" type="sibTrans" cxnId="{11B360CC-A073-4B1C-B8D8-2E9344B65B2D}">
      <dgm:prSet/>
      <dgm:spPr/>
      <dgm:t>
        <a:bodyPr/>
        <a:lstStyle/>
        <a:p>
          <a:endParaRPr lang="ru-RU"/>
        </a:p>
      </dgm:t>
    </dgm:pt>
    <dgm:pt modelId="{246B1346-E759-4F64-B0C9-E8621A7F75E1}">
      <dgm:prSet phldrT="[Текст]" custT="1"/>
      <dgm:spPr/>
      <dgm:t>
        <a:bodyPr/>
        <a:lstStyle/>
        <a:p>
          <a:r>
            <a:rPr lang="ru-RU" sz="1300" dirty="0" smtClean="0"/>
            <a:t>Охрана здоровья</a:t>
          </a:r>
          <a:endParaRPr lang="ru-RU" sz="1300" dirty="0"/>
        </a:p>
      </dgm:t>
    </dgm:pt>
    <dgm:pt modelId="{ACD2BC56-F5F5-4136-AD72-4E30C3626C24}" type="parTrans" cxnId="{0B7F1456-AEE8-4650-AD51-F4F58BE77C89}">
      <dgm:prSet/>
      <dgm:spPr/>
      <dgm:t>
        <a:bodyPr/>
        <a:lstStyle/>
        <a:p>
          <a:endParaRPr lang="ru-RU"/>
        </a:p>
      </dgm:t>
    </dgm:pt>
    <dgm:pt modelId="{9BCB6F2C-E9D8-41E2-A7E5-9AA033DDBFDE}" type="sibTrans" cxnId="{0B7F1456-AEE8-4650-AD51-F4F58BE77C89}">
      <dgm:prSet/>
      <dgm:spPr/>
      <dgm:t>
        <a:bodyPr/>
        <a:lstStyle/>
        <a:p>
          <a:endParaRPr lang="ru-RU"/>
        </a:p>
      </dgm:t>
    </dgm:pt>
    <dgm:pt modelId="{68FD4B1A-4BE0-4CA8-B3EF-E2217E0467DB}">
      <dgm:prSet phldrT="[Текст]" custT="1"/>
      <dgm:spPr/>
      <dgm:t>
        <a:bodyPr/>
        <a:lstStyle/>
        <a:p>
          <a:r>
            <a:rPr lang="ru-RU" sz="1300" dirty="0" smtClean="0"/>
            <a:t>Дисциплинарная ответственность</a:t>
          </a:r>
          <a:endParaRPr lang="ru-RU" sz="1300" dirty="0"/>
        </a:p>
      </dgm:t>
    </dgm:pt>
    <dgm:pt modelId="{290AC371-1633-467C-B009-418F0EFA55F4}" type="parTrans" cxnId="{8F10C672-42E0-45D9-9040-BB2BAAB1A45E}">
      <dgm:prSet/>
      <dgm:spPr/>
      <dgm:t>
        <a:bodyPr/>
        <a:lstStyle/>
        <a:p>
          <a:endParaRPr lang="ru-RU"/>
        </a:p>
      </dgm:t>
    </dgm:pt>
    <dgm:pt modelId="{C02916C7-F359-4B0D-B6D8-F2D8350C234E}" type="sibTrans" cxnId="{8F10C672-42E0-45D9-9040-BB2BAAB1A45E}">
      <dgm:prSet/>
      <dgm:spPr/>
      <dgm:t>
        <a:bodyPr/>
        <a:lstStyle/>
        <a:p>
          <a:endParaRPr lang="ru-RU"/>
        </a:p>
      </dgm:t>
    </dgm:pt>
    <dgm:pt modelId="{DA39B3C6-4F4E-441A-949D-F4E1F6DB0C6A}">
      <dgm:prSet phldrT="[Текст]" custT="1"/>
      <dgm:spPr/>
      <dgm:t>
        <a:bodyPr/>
        <a:lstStyle/>
        <a:p>
          <a:r>
            <a:rPr lang="ru-RU" sz="1300" dirty="0" smtClean="0"/>
            <a:t>обязанности</a:t>
          </a:r>
          <a:endParaRPr lang="ru-RU" sz="1300" dirty="0"/>
        </a:p>
      </dgm:t>
    </dgm:pt>
    <dgm:pt modelId="{43C0B59D-11A8-4B83-A848-A9BC45CC4DF7}" type="parTrans" cxnId="{0B20B860-45D1-4356-A8B8-863F76E5E17B}">
      <dgm:prSet/>
      <dgm:spPr/>
      <dgm:t>
        <a:bodyPr/>
        <a:lstStyle/>
        <a:p>
          <a:endParaRPr lang="ru-RU"/>
        </a:p>
      </dgm:t>
    </dgm:pt>
    <dgm:pt modelId="{D32881C2-3393-4CE8-B301-04A88009F86E}" type="sibTrans" cxnId="{0B20B860-45D1-4356-A8B8-863F76E5E17B}">
      <dgm:prSet/>
      <dgm:spPr/>
      <dgm:t>
        <a:bodyPr/>
        <a:lstStyle/>
        <a:p>
          <a:endParaRPr lang="ru-RU"/>
        </a:p>
      </dgm:t>
    </dgm:pt>
    <dgm:pt modelId="{935F080B-FEC1-4781-A02F-AD6D3B96FAFB}">
      <dgm:prSet phldrT="[Текст]" custT="1"/>
      <dgm:spPr/>
      <dgm:t>
        <a:bodyPr/>
        <a:lstStyle/>
        <a:p>
          <a:pPr algn="l"/>
          <a:r>
            <a:rPr lang="ru-RU" sz="1250" dirty="0" smtClean="0"/>
            <a:t>Защита прав. урегулирование споров</a:t>
          </a:r>
          <a:endParaRPr lang="ru-RU" sz="1250" dirty="0"/>
        </a:p>
      </dgm:t>
    </dgm:pt>
    <dgm:pt modelId="{3A474C6E-A48C-4881-AE3D-DD95BBE86D3B}" type="parTrans" cxnId="{051D64AE-F843-4A40-B735-963274CCE9BF}">
      <dgm:prSet/>
      <dgm:spPr/>
      <dgm:t>
        <a:bodyPr/>
        <a:lstStyle/>
        <a:p>
          <a:endParaRPr lang="ru-RU"/>
        </a:p>
      </dgm:t>
    </dgm:pt>
    <dgm:pt modelId="{26283E4E-2E67-462A-9774-BF90463039D6}" type="sibTrans" cxnId="{051D64AE-F843-4A40-B735-963274CCE9BF}">
      <dgm:prSet/>
      <dgm:spPr/>
      <dgm:t>
        <a:bodyPr/>
        <a:lstStyle/>
        <a:p>
          <a:endParaRPr lang="ru-RU"/>
        </a:p>
      </dgm:t>
    </dgm:pt>
    <dgm:pt modelId="{BE6A5F5D-1B84-4D21-97EF-A01C89467090}">
      <dgm:prSet phldrT="[Текст]" custT="1"/>
      <dgm:spPr/>
      <dgm:t>
        <a:bodyPr/>
        <a:lstStyle/>
        <a:p>
          <a:r>
            <a:rPr lang="ru-RU" sz="1300" dirty="0" smtClean="0"/>
            <a:t>Меры социальной поддержки</a:t>
          </a:r>
          <a:endParaRPr lang="ru-RU" sz="1300" dirty="0"/>
        </a:p>
      </dgm:t>
    </dgm:pt>
    <dgm:pt modelId="{44B512EE-F08E-4817-8D16-72890AECE1E5}" type="parTrans" cxnId="{F5D6397B-AB8C-401A-AC38-34EEBB1DE7D3}">
      <dgm:prSet/>
      <dgm:spPr/>
      <dgm:t>
        <a:bodyPr/>
        <a:lstStyle/>
        <a:p>
          <a:endParaRPr lang="ru-RU"/>
        </a:p>
      </dgm:t>
    </dgm:pt>
    <dgm:pt modelId="{E4AB3A2A-2BF9-414B-AC54-B9E123F1DA73}" type="sibTrans" cxnId="{F5D6397B-AB8C-401A-AC38-34EEBB1DE7D3}">
      <dgm:prSet/>
      <dgm:spPr/>
      <dgm:t>
        <a:bodyPr/>
        <a:lstStyle/>
        <a:p>
          <a:endParaRPr lang="ru-RU"/>
        </a:p>
      </dgm:t>
    </dgm:pt>
    <dgm:pt modelId="{94777351-83B9-470D-BFE4-EFB35ABED866}" type="pres">
      <dgm:prSet presAssocID="{E21A4DA0-52A7-4EDF-88E0-8F49C6493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86FAD-112E-4062-BF67-B7E11B66A71C}" type="pres">
      <dgm:prSet presAssocID="{41AB1E01-6160-400E-A466-8E730F1A29A5}" presName="centerShape" presStyleLbl="node0" presStyleIdx="0" presStyleCnt="1"/>
      <dgm:spPr/>
      <dgm:t>
        <a:bodyPr/>
        <a:lstStyle/>
        <a:p>
          <a:endParaRPr lang="ru-RU"/>
        </a:p>
      </dgm:t>
    </dgm:pt>
    <dgm:pt modelId="{D43AF3E6-7FEA-4DED-A646-12EE55A5A1E5}" type="pres">
      <dgm:prSet presAssocID="{36C0D4D4-8D83-4201-A212-063B2F8B56D2}" presName="Name9" presStyleLbl="parChTrans1D2" presStyleIdx="0" presStyleCnt="6"/>
      <dgm:spPr/>
      <dgm:t>
        <a:bodyPr/>
        <a:lstStyle/>
        <a:p>
          <a:endParaRPr lang="ru-RU"/>
        </a:p>
      </dgm:t>
    </dgm:pt>
    <dgm:pt modelId="{9CB57140-9FD4-4EEF-849F-DAD7930FE6E0}" type="pres">
      <dgm:prSet presAssocID="{36C0D4D4-8D83-4201-A212-063B2F8B56D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016705F-A782-495F-8D0B-9B4A15A9FC24}" type="pres">
      <dgm:prSet presAssocID="{CABB4FEE-789C-4A1A-B169-6190145AA9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EE6E3-6D95-40BF-86BB-76ADCF54CFB0}" type="pres">
      <dgm:prSet presAssocID="{ACD2BC56-F5F5-4136-AD72-4E30C3626C24}" presName="Name9" presStyleLbl="parChTrans1D2" presStyleIdx="1" presStyleCnt="6"/>
      <dgm:spPr/>
      <dgm:t>
        <a:bodyPr/>
        <a:lstStyle/>
        <a:p>
          <a:endParaRPr lang="ru-RU"/>
        </a:p>
      </dgm:t>
    </dgm:pt>
    <dgm:pt modelId="{E8347F63-245F-4161-AB0D-0E8A83011BF8}" type="pres">
      <dgm:prSet presAssocID="{ACD2BC56-F5F5-4136-AD72-4E30C3626C2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937D936-B0C5-4910-979C-53C1B1A7BFF5}" type="pres">
      <dgm:prSet presAssocID="{246B1346-E759-4F64-B0C9-E8621A7F75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383CC-2C04-4EFC-AD6E-5B3FF4B08C5E}" type="pres">
      <dgm:prSet presAssocID="{290AC371-1633-467C-B009-418F0EFA55F4}" presName="Name9" presStyleLbl="parChTrans1D2" presStyleIdx="2" presStyleCnt="6"/>
      <dgm:spPr/>
      <dgm:t>
        <a:bodyPr/>
        <a:lstStyle/>
        <a:p>
          <a:endParaRPr lang="ru-RU"/>
        </a:p>
      </dgm:t>
    </dgm:pt>
    <dgm:pt modelId="{A21CC50C-BC6F-4D01-BBA4-E309EA19B6A1}" type="pres">
      <dgm:prSet presAssocID="{290AC371-1633-467C-B009-418F0EFA55F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74F9F15-108C-4CE4-975F-BC52C1F31E3D}" type="pres">
      <dgm:prSet presAssocID="{68FD4B1A-4BE0-4CA8-B3EF-E2217E0467DB}" presName="node" presStyleLbl="node1" presStyleIdx="2" presStyleCnt="6" custScaleY="91152" custRadScaleRad="169636" custRadScaleInc="6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9D24D-4538-4B34-9950-6A92849C76EF}" type="pres">
      <dgm:prSet presAssocID="{43C0B59D-11A8-4B83-A848-A9BC45CC4DF7}" presName="Name9" presStyleLbl="parChTrans1D2" presStyleIdx="3" presStyleCnt="6"/>
      <dgm:spPr/>
      <dgm:t>
        <a:bodyPr/>
        <a:lstStyle/>
        <a:p>
          <a:endParaRPr lang="ru-RU"/>
        </a:p>
      </dgm:t>
    </dgm:pt>
    <dgm:pt modelId="{290BA6F4-E1A6-40E7-A8E8-AEE0425875A0}" type="pres">
      <dgm:prSet presAssocID="{43C0B59D-11A8-4B83-A848-A9BC45CC4DF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4A30A4C-F9B5-44B1-931B-DF1FC6EEE8AB}" type="pres">
      <dgm:prSet presAssocID="{DA39B3C6-4F4E-441A-949D-F4E1F6DB0C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ACFC0-C97F-4EC0-B2BF-B5E1F1A2148B}" type="pres">
      <dgm:prSet presAssocID="{3A474C6E-A48C-4881-AE3D-DD95BBE86D3B}" presName="Name9" presStyleLbl="parChTrans1D2" presStyleIdx="4" presStyleCnt="6"/>
      <dgm:spPr/>
      <dgm:t>
        <a:bodyPr/>
        <a:lstStyle/>
        <a:p>
          <a:endParaRPr lang="ru-RU"/>
        </a:p>
      </dgm:t>
    </dgm:pt>
    <dgm:pt modelId="{C00F3193-A52F-434E-BBC4-1836C170C0A8}" type="pres">
      <dgm:prSet presAssocID="{3A474C6E-A48C-4881-AE3D-DD95BBE86D3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A08075C-65E1-441D-964F-8CBDB0A075A2}" type="pres">
      <dgm:prSet presAssocID="{935F080B-FEC1-4781-A02F-AD6D3B96FAFB}" presName="node" presStyleLbl="node1" presStyleIdx="4" presStyleCnt="6" custScaleX="101893" custScaleY="105568" custRadScaleRad="183235" custRadScaleInc="-103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8D3F4-53A4-44C0-94A5-C010E976F6DF}" type="pres">
      <dgm:prSet presAssocID="{44B512EE-F08E-4817-8D16-72890AECE1E5}" presName="Name9" presStyleLbl="parChTrans1D2" presStyleIdx="5" presStyleCnt="6"/>
      <dgm:spPr/>
      <dgm:t>
        <a:bodyPr/>
        <a:lstStyle/>
        <a:p>
          <a:endParaRPr lang="ru-RU"/>
        </a:p>
      </dgm:t>
    </dgm:pt>
    <dgm:pt modelId="{6A687EFB-A2A9-45B6-B8BF-D11F1FA7D7C3}" type="pres">
      <dgm:prSet presAssocID="{44B512EE-F08E-4817-8D16-72890AECE1E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D3CA8D6-1CDE-4E3B-9CC2-3E42ED476911}" type="pres">
      <dgm:prSet presAssocID="{BE6A5F5D-1B84-4D21-97EF-A01C89467090}" presName="node" presStyleLbl="node1" presStyleIdx="5" presStyleCnt="6" custRadScaleRad="99541" custRadScaleInc="30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169FB-6698-4F43-9761-D9E7E2F2DA55}" type="presOf" srcId="{44B512EE-F08E-4817-8D16-72890AECE1E5}" destId="{2338D3F4-53A4-44C0-94A5-C010E976F6DF}" srcOrd="0" destOrd="0" presId="urn:microsoft.com/office/officeart/2005/8/layout/radial1"/>
    <dgm:cxn modelId="{6D3F5DD2-0121-4938-9EAF-60B4D0052D88}" type="presOf" srcId="{ACD2BC56-F5F5-4136-AD72-4E30C3626C24}" destId="{E8347F63-245F-4161-AB0D-0E8A83011BF8}" srcOrd="1" destOrd="0" presId="urn:microsoft.com/office/officeart/2005/8/layout/radial1"/>
    <dgm:cxn modelId="{0B7F1456-AEE8-4650-AD51-F4F58BE77C89}" srcId="{41AB1E01-6160-400E-A466-8E730F1A29A5}" destId="{246B1346-E759-4F64-B0C9-E8621A7F75E1}" srcOrd="1" destOrd="0" parTransId="{ACD2BC56-F5F5-4136-AD72-4E30C3626C24}" sibTransId="{9BCB6F2C-E9D8-41E2-A7E5-9AA033DDBFDE}"/>
    <dgm:cxn modelId="{D40A81B9-26DF-47D5-B250-00715A32F50A}" type="presOf" srcId="{CABB4FEE-789C-4A1A-B169-6190145AA9CD}" destId="{B016705F-A782-495F-8D0B-9B4A15A9FC24}" srcOrd="0" destOrd="0" presId="urn:microsoft.com/office/officeart/2005/8/layout/radial1"/>
    <dgm:cxn modelId="{E633991D-3FD2-41D2-9EF5-014272E976B6}" type="presOf" srcId="{ACD2BC56-F5F5-4136-AD72-4E30C3626C24}" destId="{6EAEE6E3-6D95-40BF-86BB-76ADCF54CFB0}" srcOrd="0" destOrd="0" presId="urn:microsoft.com/office/officeart/2005/8/layout/radial1"/>
    <dgm:cxn modelId="{17185A1D-876E-49A7-A1D6-70524404D96B}" type="presOf" srcId="{41AB1E01-6160-400E-A466-8E730F1A29A5}" destId="{BA086FAD-112E-4062-BF67-B7E11B66A71C}" srcOrd="0" destOrd="0" presId="urn:microsoft.com/office/officeart/2005/8/layout/radial1"/>
    <dgm:cxn modelId="{67DC782F-1525-4785-96EE-7256DB088026}" type="presOf" srcId="{3A474C6E-A48C-4881-AE3D-DD95BBE86D3B}" destId="{046ACFC0-C97F-4EC0-B2BF-B5E1F1A2148B}" srcOrd="0" destOrd="0" presId="urn:microsoft.com/office/officeart/2005/8/layout/radial1"/>
    <dgm:cxn modelId="{C3465595-4811-40AB-AC8F-229698C98DDE}" type="presOf" srcId="{68FD4B1A-4BE0-4CA8-B3EF-E2217E0467DB}" destId="{074F9F15-108C-4CE4-975F-BC52C1F31E3D}" srcOrd="0" destOrd="0" presId="urn:microsoft.com/office/officeart/2005/8/layout/radial1"/>
    <dgm:cxn modelId="{203D7AD5-6F94-41FF-A8B5-C489738B0849}" type="presOf" srcId="{DA39B3C6-4F4E-441A-949D-F4E1F6DB0C6A}" destId="{74A30A4C-F9B5-44B1-931B-DF1FC6EEE8AB}" srcOrd="0" destOrd="0" presId="urn:microsoft.com/office/officeart/2005/8/layout/radial1"/>
    <dgm:cxn modelId="{47763454-0C77-4B02-8F79-EAAD588793B4}" type="presOf" srcId="{36C0D4D4-8D83-4201-A212-063B2F8B56D2}" destId="{9CB57140-9FD4-4EEF-849F-DAD7930FE6E0}" srcOrd="1" destOrd="0" presId="urn:microsoft.com/office/officeart/2005/8/layout/radial1"/>
    <dgm:cxn modelId="{051D64AE-F843-4A40-B735-963274CCE9BF}" srcId="{41AB1E01-6160-400E-A466-8E730F1A29A5}" destId="{935F080B-FEC1-4781-A02F-AD6D3B96FAFB}" srcOrd="4" destOrd="0" parTransId="{3A474C6E-A48C-4881-AE3D-DD95BBE86D3B}" sibTransId="{26283E4E-2E67-462A-9774-BF90463039D6}"/>
    <dgm:cxn modelId="{6AF03D1E-05F3-42AA-A539-1D7E06DF9393}" type="presOf" srcId="{290AC371-1633-467C-B009-418F0EFA55F4}" destId="{E07383CC-2C04-4EFC-AD6E-5B3FF4B08C5E}" srcOrd="0" destOrd="0" presId="urn:microsoft.com/office/officeart/2005/8/layout/radial1"/>
    <dgm:cxn modelId="{50003F20-845F-413E-BAC9-0C34AF0243F4}" type="presOf" srcId="{43C0B59D-11A8-4B83-A848-A9BC45CC4DF7}" destId="{290BA6F4-E1A6-40E7-A8E8-AEE0425875A0}" srcOrd="1" destOrd="0" presId="urn:microsoft.com/office/officeart/2005/8/layout/radial1"/>
    <dgm:cxn modelId="{F5D6397B-AB8C-401A-AC38-34EEBB1DE7D3}" srcId="{41AB1E01-6160-400E-A466-8E730F1A29A5}" destId="{BE6A5F5D-1B84-4D21-97EF-A01C89467090}" srcOrd="5" destOrd="0" parTransId="{44B512EE-F08E-4817-8D16-72890AECE1E5}" sibTransId="{E4AB3A2A-2BF9-414B-AC54-B9E123F1DA73}"/>
    <dgm:cxn modelId="{2A5D807E-315B-48CF-ACD7-648E4A1405EC}" type="presOf" srcId="{290AC371-1633-467C-B009-418F0EFA55F4}" destId="{A21CC50C-BC6F-4D01-BBA4-E309EA19B6A1}" srcOrd="1" destOrd="0" presId="urn:microsoft.com/office/officeart/2005/8/layout/radial1"/>
    <dgm:cxn modelId="{7428EF64-EE6A-4734-89E0-165ACA59A4E0}" type="presOf" srcId="{E21A4DA0-52A7-4EDF-88E0-8F49C6493B61}" destId="{94777351-83B9-470D-BFE4-EFB35ABED866}" srcOrd="0" destOrd="0" presId="urn:microsoft.com/office/officeart/2005/8/layout/radial1"/>
    <dgm:cxn modelId="{0B20B860-45D1-4356-A8B8-863F76E5E17B}" srcId="{41AB1E01-6160-400E-A466-8E730F1A29A5}" destId="{DA39B3C6-4F4E-441A-949D-F4E1F6DB0C6A}" srcOrd="3" destOrd="0" parTransId="{43C0B59D-11A8-4B83-A848-A9BC45CC4DF7}" sibTransId="{D32881C2-3393-4CE8-B301-04A88009F86E}"/>
    <dgm:cxn modelId="{273D0189-68EB-4FB4-8EA1-22A7F32F6718}" type="presOf" srcId="{36C0D4D4-8D83-4201-A212-063B2F8B56D2}" destId="{D43AF3E6-7FEA-4DED-A646-12EE55A5A1E5}" srcOrd="0" destOrd="0" presId="urn:microsoft.com/office/officeart/2005/8/layout/radial1"/>
    <dgm:cxn modelId="{11B360CC-A073-4B1C-B8D8-2E9344B65B2D}" srcId="{41AB1E01-6160-400E-A466-8E730F1A29A5}" destId="{CABB4FEE-789C-4A1A-B169-6190145AA9CD}" srcOrd="0" destOrd="0" parTransId="{36C0D4D4-8D83-4201-A212-063B2F8B56D2}" sibTransId="{B4415A00-0E74-4EA6-B21A-BDC4ABBEC6DB}"/>
    <dgm:cxn modelId="{D528A68F-AD88-4DF7-8025-CCF4BD23F662}" type="presOf" srcId="{BE6A5F5D-1B84-4D21-97EF-A01C89467090}" destId="{AD3CA8D6-1CDE-4E3B-9CC2-3E42ED476911}" srcOrd="0" destOrd="0" presId="urn:microsoft.com/office/officeart/2005/8/layout/radial1"/>
    <dgm:cxn modelId="{0712C40A-C93C-4E9B-ADC9-3D486276391A}" srcId="{E21A4DA0-52A7-4EDF-88E0-8F49C6493B61}" destId="{41AB1E01-6160-400E-A466-8E730F1A29A5}" srcOrd="0" destOrd="0" parTransId="{BFAA0BB1-D409-47D7-9012-3C1075F096AC}" sibTransId="{07FECEEF-25D4-4B60-850D-751DC99C4013}"/>
    <dgm:cxn modelId="{BED059BA-0D5F-4D1E-A4E5-F90E88C1275A}" type="presOf" srcId="{935F080B-FEC1-4781-A02F-AD6D3B96FAFB}" destId="{FA08075C-65E1-441D-964F-8CBDB0A075A2}" srcOrd="0" destOrd="0" presId="urn:microsoft.com/office/officeart/2005/8/layout/radial1"/>
    <dgm:cxn modelId="{BE9DA7F3-00B0-4EB7-BC6B-DE7BDD86D459}" type="presOf" srcId="{3A474C6E-A48C-4881-AE3D-DD95BBE86D3B}" destId="{C00F3193-A52F-434E-BBC4-1836C170C0A8}" srcOrd="1" destOrd="0" presId="urn:microsoft.com/office/officeart/2005/8/layout/radial1"/>
    <dgm:cxn modelId="{4E8D55C2-63D4-4F50-A7B1-41965DFA2255}" type="presOf" srcId="{246B1346-E759-4F64-B0C9-E8621A7F75E1}" destId="{3937D936-B0C5-4910-979C-53C1B1A7BFF5}" srcOrd="0" destOrd="0" presId="urn:microsoft.com/office/officeart/2005/8/layout/radial1"/>
    <dgm:cxn modelId="{9D18EAF5-7D5E-4725-B728-FBA8F83C191B}" type="presOf" srcId="{43C0B59D-11A8-4B83-A848-A9BC45CC4DF7}" destId="{4669D24D-4538-4B34-9950-6A92849C76EF}" srcOrd="0" destOrd="0" presId="urn:microsoft.com/office/officeart/2005/8/layout/radial1"/>
    <dgm:cxn modelId="{8F10C672-42E0-45D9-9040-BB2BAAB1A45E}" srcId="{41AB1E01-6160-400E-A466-8E730F1A29A5}" destId="{68FD4B1A-4BE0-4CA8-B3EF-E2217E0467DB}" srcOrd="2" destOrd="0" parTransId="{290AC371-1633-467C-B009-418F0EFA55F4}" sibTransId="{C02916C7-F359-4B0D-B6D8-F2D8350C234E}"/>
    <dgm:cxn modelId="{FD5063CB-2770-428F-A2B1-43B1540450AB}" type="presOf" srcId="{44B512EE-F08E-4817-8D16-72890AECE1E5}" destId="{6A687EFB-A2A9-45B6-B8BF-D11F1FA7D7C3}" srcOrd="1" destOrd="0" presId="urn:microsoft.com/office/officeart/2005/8/layout/radial1"/>
    <dgm:cxn modelId="{86311023-112A-4FAC-B884-BCA1FF146F8B}" type="presParOf" srcId="{94777351-83B9-470D-BFE4-EFB35ABED866}" destId="{BA086FAD-112E-4062-BF67-B7E11B66A71C}" srcOrd="0" destOrd="0" presId="urn:microsoft.com/office/officeart/2005/8/layout/radial1"/>
    <dgm:cxn modelId="{CD713338-3D9B-4002-9D82-1817B0B2E760}" type="presParOf" srcId="{94777351-83B9-470D-BFE4-EFB35ABED866}" destId="{D43AF3E6-7FEA-4DED-A646-12EE55A5A1E5}" srcOrd="1" destOrd="0" presId="urn:microsoft.com/office/officeart/2005/8/layout/radial1"/>
    <dgm:cxn modelId="{17466BB8-CE78-483F-BBAA-E6255AEECB80}" type="presParOf" srcId="{D43AF3E6-7FEA-4DED-A646-12EE55A5A1E5}" destId="{9CB57140-9FD4-4EEF-849F-DAD7930FE6E0}" srcOrd="0" destOrd="0" presId="urn:microsoft.com/office/officeart/2005/8/layout/radial1"/>
    <dgm:cxn modelId="{47D13652-2A1B-497B-AD8F-1BEA7ED1C02C}" type="presParOf" srcId="{94777351-83B9-470D-BFE4-EFB35ABED866}" destId="{B016705F-A782-495F-8D0B-9B4A15A9FC24}" srcOrd="2" destOrd="0" presId="urn:microsoft.com/office/officeart/2005/8/layout/radial1"/>
    <dgm:cxn modelId="{37CEB7C4-BC0D-4BC9-82A4-361E596C03FF}" type="presParOf" srcId="{94777351-83B9-470D-BFE4-EFB35ABED866}" destId="{6EAEE6E3-6D95-40BF-86BB-76ADCF54CFB0}" srcOrd="3" destOrd="0" presId="urn:microsoft.com/office/officeart/2005/8/layout/radial1"/>
    <dgm:cxn modelId="{F507D42B-6A57-46B8-BF63-1E6F493E276E}" type="presParOf" srcId="{6EAEE6E3-6D95-40BF-86BB-76ADCF54CFB0}" destId="{E8347F63-245F-4161-AB0D-0E8A83011BF8}" srcOrd="0" destOrd="0" presId="urn:microsoft.com/office/officeart/2005/8/layout/radial1"/>
    <dgm:cxn modelId="{4ED235E3-4533-45B1-9E39-DAB1B6699891}" type="presParOf" srcId="{94777351-83B9-470D-BFE4-EFB35ABED866}" destId="{3937D936-B0C5-4910-979C-53C1B1A7BFF5}" srcOrd="4" destOrd="0" presId="urn:microsoft.com/office/officeart/2005/8/layout/radial1"/>
    <dgm:cxn modelId="{6AA3DB68-6AD3-41B3-8CEA-5E40D13A1A0B}" type="presParOf" srcId="{94777351-83B9-470D-BFE4-EFB35ABED866}" destId="{E07383CC-2C04-4EFC-AD6E-5B3FF4B08C5E}" srcOrd="5" destOrd="0" presId="urn:microsoft.com/office/officeart/2005/8/layout/radial1"/>
    <dgm:cxn modelId="{053CB2B0-6FFF-49FB-8D9A-1F1632351873}" type="presParOf" srcId="{E07383CC-2C04-4EFC-AD6E-5B3FF4B08C5E}" destId="{A21CC50C-BC6F-4D01-BBA4-E309EA19B6A1}" srcOrd="0" destOrd="0" presId="urn:microsoft.com/office/officeart/2005/8/layout/radial1"/>
    <dgm:cxn modelId="{C9295455-17CC-4051-B94E-6938D058C183}" type="presParOf" srcId="{94777351-83B9-470D-BFE4-EFB35ABED866}" destId="{074F9F15-108C-4CE4-975F-BC52C1F31E3D}" srcOrd="6" destOrd="0" presId="urn:microsoft.com/office/officeart/2005/8/layout/radial1"/>
    <dgm:cxn modelId="{19727489-791D-43D7-84D2-579C96392E8A}" type="presParOf" srcId="{94777351-83B9-470D-BFE4-EFB35ABED866}" destId="{4669D24D-4538-4B34-9950-6A92849C76EF}" srcOrd="7" destOrd="0" presId="urn:microsoft.com/office/officeart/2005/8/layout/radial1"/>
    <dgm:cxn modelId="{8E7A4A6A-78B8-4D4D-9274-1CD17B552284}" type="presParOf" srcId="{4669D24D-4538-4B34-9950-6A92849C76EF}" destId="{290BA6F4-E1A6-40E7-A8E8-AEE0425875A0}" srcOrd="0" destOrd="0" presId="urn:microsoft.com/office/officeart/2005/8/layout/radial1"/>
    <dgm:cxn modelId="{9EEA66B4-6E02-43EE-B6BB-41E9DC867EAD}" type="presParOf" srcId="{94777351-83B9-470D-BFE4-EFB35ABED866}" destId="{74A30A4C-F9B5-44B1-931B-DF1FC6EEE8AB}" srcOrd="8" destOrd="0" presId="urn:microsoft.com/office/officeart/2005/8/layout/radial1"/>
    <dgm:cxn modelId="{69D5B8BF-5676-455B-A30C-04058D82C638}" type="presParOf" srcId="{94777351-83B9-470D-BFE4-EFB35ABED866}" destId="{046ACFC0-C97F-4EC0-B2BF-B5E1F1A2148B}" srcOrd="9" destOrd="0" presId="urn:microsoft.com/office/officeart/2005/8/layout/radial1"/>
    <dgm:cxn modelId="{7AC320AF-69C0-4A08-B739-F80A1D466CCB}" type="presParOf" srcId="{046ACFC0-C97F-4EC0-B2BF-B5E1F1A2148B}" destId="{C00F3193-A52F-434E-BBC4-1836C170C0A8}" srcOrd="0" destOrd="0" presId="urn:microsoft.com/office/officeart/2005/8/layout/radial1"/>
    <dgm:cxn modelId="{3A7AF356-DBB9-4E3D-8D33-1C02B7F3029B}" type="presParOf" srcId="{94777351-83B9-470D-BFE4-EFB35ABED866}" destId="{FA08075C-65E1-441D-964F-8CBDB0A075A2}" srcOrd="10" destOrd="0" presId="urn:microsoft.com/office/officeart/2005/8/layout/radial1"/>
    <dgm:cxn modelId="{36E429B3-6DD3-4AF2-9733-0EE85F653D4F}" type="presParOf" srcId="{94777351-83B9-470D-BFE4-EFB35ABED866}" destId="{2338D3F4-53A4-44C0-94A5-C010E976F6DF}" srcOrd="11" destOrd="0" presId="urn:microsoft.com/office/officeart/2005/8/layout/radial1"/>
    <dgm:cxn modelId="{5B889AA2-EFD9-4975-A183-88BFB6E9C3DC}" type="presParOf" srcId="{2338D3F4-53A4-44C0-94A5-C010E976F6DF}" destId="{6A687EFB-A2A9-45B6-B8BF-D11F1FA7D7C3}" srcOrd="0" destOrd="0" presId="urn:microsoft.com/office/officeart/2005/8/layout/radial1"/>
    <dgm:cxn modelId="{23519A34-8F6C-4037-9E2E-31ACC2AC36B9}" type="presParOf" srcId="{94777351-83B9-470D-BFE4-EFB35ABED866}" destId="{AD3CA8D6-1CDE-4E3B-9CC2-3E42ED476911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6217A0-2F9F-401E-AE04-BB35C060BE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0949B-27AB-4662-A619-B6E47C77863E}">
      <dgm:prSet phldrT="[Текст]"/>
      <dgm:spPr/>
      <dgm:t>
        <a:bodyPr/>
        <a:lstStyle/>
        <a:p>
          <a:r>
            <a:rPr lang="ru-RU" dirty="0" smtClean="0"/>
            <a:t>статус</a:t>
          </a:r>
          <a:endParaRPr lang="ru-RU" dirty="0"/>
        </a:p>
      </dgm:t>
    </dgm:pt>
    <dgm:pt modelId="{B925F534-3628-45DA-830C-B0B259D449F0}" type="parTrans" cxnId="{7D887159-8E1C-4FD2-88D4-B4574563221B}">
      <dgm:prSet/>
      <dgm:spPr/>
      <dgm:t>
        <a:bodyPr/>
        <a:lstStyle/>
        <a:p>
          <a:endParaRPr lang="ru-RU"/>
        </a:p>
      </dgm:t>
    </dgm:pt>
    <dgm:pt modelId="{4F41DEFF-1197-491D-BBA7-48F502CFA445}" type="sibTrans" cxnId="{7D887159-8E1C-4FD2-88D4-B4574563221B}">
      <dgm:prSet/>
      <dgm:spPr/>
      <dgm:t>
        <a:bodyPr/>
        <a:lstStyle/>
        <a:p>
          <a:endParaRPr lang="ru-RU"/>
        </a:p>
      </dgm:t>
    </dgm:pt>
    <dgm:pt modelId="{9A5448EE-9FF3-4F36-A2CD-28BDABCB601B}">
      <dgm:prSet phldrT="[Текст]" custT="1"/>
      <dgm:spPr/>
      <dgm:t>
        <a:bodyPr/>
        <a:lstStyle/>
        <a:p>
          <a:r>
            <a:rPr lang="ru-RU" sz="1200" dirty="0" smtClean="0"/>
            <a:t>Номенклатура должностей педагогических работников(устанавливается Правительством РФ)</a:t>
          </a:r>
          <a:endParaRPr lang="ru-RU" sz="1200" dirty="0"/>
        </a:p>
      </dgm:t>
    </dgm:pt>
    <dgm:pt modelId="{9CC385DA-B394-42C9-993A-343BE4CD92B6}" type="parTrans" cxnId="{279D8CF1-853E-48DE-A602-DBB4E4A7DECB}">
      <dgm:prSet/>
      <dgm:spPr/>
      <dgm:t>
        <a:bodyPr/>
        <a:lstStyle/>
        <a:p>
          <a:endParaRPr lang="ru-RU"/>
        </a:p>
      </dgm:t>
    </dgm:pt>
    <dgm:pt modelId="{3D0C89BF-6922-4FD2-9029-4328E070387B}" type="sibTrans" cxnId="{279D8CF1-853E-48DE-A602-DBB4E4A7DECB}">
      <dgm:prSet/>
      <dgm:spPr/>
      <dgm:t>
        <a:bodyPr/>
        <a:lstStyle/>
        <a:p>
          <a:endParaRPr lang="ru-RU"/>
        </a:p>
      </dgm:t>
    </dgm:pt>
    <dgm:pt modelId="{88541773-A195-492E-8EE0-8BEAA5D37033}">
      <dgm:prSet phldrT="[Текст]" custT="1"/>
      <dgm:spPr/>
      <dgm:t>
        <a:bodyPr/>
        <a:lstStyle/>
        <a:p>
          <a:r>
            <a:rPr lang="ru-RU" sz="1200" dirty="0" smtClean="0"/>
            <a:t>Академические права и свободы</a:t>
          </a:r>
          <a:endParaRPr lang="ru-RU" sz="1200" dirty="0"/>
        </a:p>
      </dgm:t>
    </dgm:pt>
    <dgm:pt modelId="{7092BFA2-8796-4393-9CB4-B06A7995502D}" type="parTrans" cxnId="{EEA9A02A-B637-4324-B592-FA1CD64D16BB}">
      <dgm:prSet/>
      <dgm:spPr/>
      <dgm:t>
        <a:bodyPr/>
        <a:lstStyle/>
        <a:p>
          <a:endParaRPr lang="ru-RU"/>
        </a:p>
      </dgm:t>
    </dgm:pt>
    <dgm:pt modelId="{232CE87D-1CA3-4870-B244-D470F5347236}" type="sibTrans" cxnId="{EEA9A02A-B637-4324-B592-FA1CD64D16BB}">
      <dgm:prSet/>
      <dgm:spPr/>
      <dgm:t>
        <a:bodyPr/>
        <a:lstStyle/>
        <a:p>
          <a:endParaRPr lang="ru-RU"/>
        </a:p>
      </dgm:t>
    </dgm:pt>
    <dgm:pt modelId="{51D0E385-44AD-47BE-8679-91FD824F7AD3}">
      <dgm:prSet phldrT="[Текст]" custT="1"/>
      <dgm:spPr/>
      <dgm:t>
        <a:bodyPr/>
        <a:lstStyle/>
        <a:p>
          <a:r>
            <a:rPr lang="ru-RU" sz="1200" dirty="0" smtClean="0"/>
            <a:t>Социальные гарантии и компенсации</a:t>
          </a:r>
          <a:endParaRPr lang="ru-RU" sz="1200" dirty="0"/>
        </a:p>
      </dgm:t>
    </dgm:pt>
    <dgm:pt modelId="{FEAAFC73-5AF8-4CE7-A603-8766768632D5}" type="parTrans" cxnId="{2C096DB2-C3B4-4182-A78E-0087FFC722B0}">
      <dgm:prSet/>
      <dgm:spPr/>
      <dgm:t>
        <a:bodyPr/>
        <a:lstStyle/>
        <a:p>
          <a:endParaRPr lang="ru-RU"/>
        </a:p>
      </dgm:t>
    </dgm:pt>
    <dgm:pt modelId="{279A70DE-2A52-4745-BA92-B1A39CB50C18}" type="sibTrans" cxnId="{2C096DB2-C3B4-4182-A78E-0087FFC722B0}">
      <dgm:prSet/>
      <dgm:spPr/>
      <dgm:t>
        <a:bodyPr/>
        <a:lstStyle/>
        <a:p>
          <a:endParaRPr lang="ru-RU"/>
        </a:p>
      </dgm:t>
    </dgm:pt>
    <dgm:pt modelId="{40DEEC9A-A337-4307-82D4-FA7866B4EEDF}">
      <dgm:prSet phldrT="[Текст]" custT="1"/>
      <dgm:spPr/>
      <dgm:t>
        <a:bodyPr/>
        <a:lstStyle/>
        <a:p>
          <a:r>
            <a:rPr lang="ru-RU" sz="1200" dirty="0" smtClean="0"/>
            <a:t>Обязанности и ответственность</a:t>
          </a:r>
          <a:endParaRPr lang="ru-RU" sz="1200" dirty="0"/>
        </a:p>
      </dgm:t>
    </dgm:pt>
    <dgm:pt modelId="{C0F779AE-3F1C-4979-8869-EA9203886B5B}" type="parTrans" cxnId="{490E9A65-6C9E-4687-864D-7D324FFD9B47}">
      <dgm:prSet/>
      <dgm:spPr/>
      <dgm:t>
        <a:bodyPr/>
        <a:lstStyle/>
        <a:p>
          <a:endParaRPr lang="ru-RU"/>
        </a:p>
      </dgm:t>
    </dgm:pt>
    <dgm:pt modelId="{18B221C1-8298-42FF-9C2B-769A2B572921}" type="sibTrans" cxnId="{490E9A65-6C9E-4687-864D-7D324FFD9B47}">
      <dgm:prSet/>
      <dgm:spPr/>
      <dgm:t>
        <a:bodyPr/>
        <a:lstStyle/>
        <a:p>
          <a:endParaRPr lang="ru-RU"/>
        </a:p>
      </dgm:t>
    </dgm:pt>
    <dgm:pt modelId="{8BD8B9F2-D71C-4354-878B-53B2BA1ECB13}">
      <dgm:prSet phldrT="[Текст]" custT="1"/>
      <dgm:spPr/>
      <dgm:t>
        <a:bodyPr/>
        <a:lstStyle/>
        <a:p>
          <a:r>
            <a:rPr lang="ru-RU" sz="1200" dirty="0" smtClean="0"/>
            <a:t>Трудовые права</a:t>
          </a:r>
          <a:endParaRPr lang="ru-RU" sz="1200" dirty="0"/>
        </a:p>
      </dgm:t>
    </dgm:pt>
    <dgm:pt modelId="{A75FEB62-AAC4-41F4-96E4-C8E00E7F982A}" type="parTrans" cxnId="{5208F44F-BB8B-4602-B826-53CC579ABBD5}">
      <dgm:prSet/>
      <dgm:spPr/>
      <dgm:t>
        <a:bodyPr/>
        <a:lstStyle/>
        <a:p>
          <a:endParaRPr lang="ru-RU"/>
        </a:p>
      </dgm:t>
    </dgm:pt>
    <dgm:pt modelId="{1F1C4A10-BCC8-45AB-AD31-AB173EC99A93}" type="sibTrans" cxnId="{5208F44F-BB8B-4602-B826-53CC579ABBD5}">
      <dgm:prSet/>
      <dgm:spPr/>
      <dgm:t>
        <a:bodyPr/>
        <a:lstStyle/>
        <a:p>
          <a:endParaRPr lang="ru-RU"/>
        </a:p>
      </dgm:t>
    </dgm:pt>
    <dgm:pt modelId="{56EC9E14-25BE-41EF-A659-69595F87C978}">
      <dgm:prSet phldrT="[Текст]" custT="1"/>
      <dgm:spPr/>
      <dgm:t>
        <a:bodyPr/>
        <a:lstStyle/>
        <a:p>
          <a:r>
            <a:rPr lang="ru-RU" sz="1200" dirty="0" smtClean="0"/>
            <a:t>Аттестация</a:t>
          </a:r>
          <a:endParaRPr lang="ru-RU" sz="1200" dirty="0"/>
        </a:p>
      </dgm:t>
    </dgm:pt>
    <dgm:pt modelId="{24C89028-7409-47E3-95B3-80B0F376B1F2}" type="parTrans" cxnId="{57797B4E-ED70-4D3F-9E20-71F7EBDD54A2}">
      <dgm:prSet/>
      <dgm:spPr/>
      <dgm:t>
        <a:bodyPr/>
        <a:lstStyle/>
        <a:p>
          <a:endParaRPr lang="ru-RU"/>
        </a:p>
      </dgm:t>
    </dgm:pt>
    <dgm:pt modelId="{5B238EB1-59D5-4565-93E9-EF8EBFC0B091}" type="sibTrans" cxnId="{57797B4E-ED70-4D3F-9E20-71F7EBDD54A2}">
      <dgm:prSet/>
      <dgm:spPr/>
      <dgm:t>
        <a:bodyPr/>
        <a:lstStyle/>
        <a:p>
          <a:endParaRPr lang="ru-RU"/>
        </a:p>
      </dgm:t>
    </dgm:pt>
    <dgm:pt modelId="{58872B31-C738-439D-BB76-D16D2C013B67}">
      <dgm:prSet phldrT="[Текст]" custT="1"/>
      <dgm:spPr/>
      <dgm:t>
        <a:bodyPr/>
        <a:lstStyle/>
        <a:p>
          <a:r>
            <a:rPr lang="ru-RU" sz="1200" dirty="0" smtClean="0"/>
            <a:t>Доп.проф.образование по профилю пед.деятельности (не реже 1 раза в 3 года)</a:t>
          </a:r>
          <a:endParaRPr lang="ru-RU" sz="1200" dirty="0"/>
        </a:p>
      </dgm:t>
    </dgm:pt>
    <dgm:pt modelId="{3032A005-7981-4A77-85EE-CF82B0CF9402}" type="parTrans" cxnId="{0B56F74C-817C-4DE8-A140-393C8223D8CA}">
      <dgm:prSet/>
      <dgm:spPr/>
      <dgm:t>
        <a:bodyPr/>
        <a:lstStyle/>
        <a:p>
          <a:endParaRPr lang="ru-RU"/>
        </a:p>
      </dgm:t>
    </dgm:pt>
    <dgm:pt modelId="{DFAB87D7-097C-4E51-8252-AC880779EC98}" type="sibTrans" cxnId="{0B56F74C-817C-4DE8-A140-393C8223D8CA}">
      <dgm:prSet/>
      <dgm:spPr/>
      <dgm:t>
        <a:bodyPr/>
        <a:lstStyle/>
        <a:p>
          <a:endParaRPr lang="ru-RU"/>
        </a:p>
      </dgm:t>
    </dgm:pt>
    <dgm:pt modelId="{9F2F3ED3-848D-4C82-A850-7EE59E11133D}" type="pres">
      <dgm:prSet presAssocID="{836217A0-2F9F-401E-AE04-BB35C060BE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57BF0-2030-4E44-B3F9-C596423383A3}" type="pres">
      <dgm:prSet presAssocID="{DFB0949B-27AB-4662-A619-B6E47C77863E}" presName="centerShape" presStyleLbl="node0" presStyleIdx="0" presStyleCnt="1"/>
      <dgm:spPr/>
      <dgm:t>
        <a:bodyPr/>
        <a:lstStyle/>
        <a:p>
          <a:endParaRPr lang="ru-RU"/>
        </a:p>
      </dgm:t>
    </dgm:pt>
    <dgm:pt modelId="{7338C685-F018-4950-BB2D-A1114740EA46}" type="pres">
      <dgm:prSet presAssocID="{9CC385DA-B394-42C9-993A-343BE4CD92B6}" presName="Name9" presStyleLbl="parChTrans1D2" presStyleIdx="0" presStyleCnt="7"/>
      <dgm:spPr/>
      <dgm:t>
        <a:bodyPr/>
        <a:lstStyle/>
        <a:p>
          <a:endParaRPr lang="ru-RU"/>
        </a:p>
      </dgm:t>
    </dgm:pt>
    <dgm:pt modelId="{42D8D8F3-7C42-462C-AE1F-1CE283E6D518}" type="pres">
      <dgm:prSet presAssocID="{9CC385DA-B394-42C9-993A-343BE4CD92B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86412FA-94D7-4276-9A78-14992D7A672C}" type="pres">
      <dgm:prSet presAssocID="{9A5448EE-9FF3-4F36-A2CD-28BDABCB60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25269-0CD1-42A3-BA7F-54D70CE8A345}" type="pres">
      <dgm:prSet presAssocID="{7092BFA2-8796-4393-9CB4-B06A7995502D}" presName="Name9" presStyleLbl="parChTrans1D2" presStyleIdx="1" presStyleCnt="7"/>
      <dgm:spPr/>
      <dgm:t>
        <a:bodyPr/>
        <a:lstStyle/>
        <a:p>
          <a:endParaRPr lang="ru-RU"/>
        </a:p>
      </dgm:t>
    </dgm:pt>
    <dgm:pt modelId="{26A637BA-2C20-42D5-BC5D-5B1609AB8005}" type="pres">
      <dgm:prSet presAssocID="{7092BFA2-8796-4393-9CB4-B06A7995502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C7C2BAE-2D4D-48F3-AB46-1B56B4FC7C78}" type="pres">
      <dgm:prSet presAssocID="{88541773-A195-492E-8EE0-8BEAA5D37033}" presName="node" presStyleLbl="node1" presStyleIdx="1" presStyleCnt="7" custScaleX="77165" custScaleY="82284" custRadScaleRad="78490" custRadScaleInc="-6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6FD66-AE87-41E0-B117-4F5557CEC9F6}" type="pres">
      <dgm:prSet presAssocID="{FEAAFC73-5AF8-4CE7-A603-8766768632D5}" presName="Name9" presStyleLbl="parChTrans1D2" presStyleIdx="2" presStyleCnt="7"/>
      <dgm:spPr/>
      <dgm:t>
        <a:bodyPr/>
        <a:lstStyle/>
        <a:p>
          <a:endParaRPr lang="ru-RU"/>
        </a:p>
      </dgm:t>
    </dgm:pt>
    <dgm:pt modelId="{5741503D-8E1E-4439-9E4F-373D4745960F}" type="pres">
      <dgm:prSet presAssocID="{FEAAFC73-5AF8-4CE7-A603-8766768632D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959149D-43DD-4F11-B984-76B5A758A621}" type="pres">
      <dgm:prSet presAssocID="{51D0E385-44AD-47BE-8679-91FD824F7AD3}" presName="node" presStyleLbl="node1" presStyleIdx="2" presStyleCnt="7" custRadScaleRad="75961" custRadScaleInc="-8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8303-73E5-47DC-9C22-0B953BA898F0}" type="pres">
      <dgm:prSet presAssocID="{C0F779AE-3F1C-4979-8869-EA9203886B5B}" presName="Name9" presStyleLbl="parChTrans1D2" presStyleIdx="3" presStyleCnt="7"/>
      <dgm:spPr/>
      <dgm:t>
        <a:bodyPr/>
        <a:lstStyle/>
        <a:p>
          <a:endParaRPr lang="ru-RU"/>
        </a:p>
      </dgm:t>
    </dgm:pt>
    <dgm:pt modelId="{42F08241-ABE0-4A15-A1BF-D7A70080701E}" type="pres">
      <dgm:prSet presAssocID="{C0F779AE-3F1C-4979-8869-EA9203886B5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FE6E8E0-6549-4782-919A-966AC0441323}" type="pres">
      <dgm:prSet presAssocID="{40DEEC9A-A337-4307-82D4-FA7866B4EED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25AD-B641-4027-88B6-31B721B6CB06}" type="pres">
      <dgm:prSet presAssocID="{A75FEB62-AAC4-41F4-96E4-C8E00E7F982A}" presName="Name9" presStyleLbl="parChTrans1D2" presStyleIdx="4" presStyleCnt="7"/>
      <dgm:spPr/>
      <dgm:t>
        <a:bodyPr/>
        <a:lstStyle/>
        <a:p>
          <a:endParaRPr lang="ru-RU"/>
        </a:p>
      </dgm:t>
    </dgm:pt>
    <dgm:pt modelId="{83658A67-FA14-419C-A1A0-66C0F00D024E}" type="pres">
      <dgm:prSet presAssocID="{A75FEB62-AAC4-41F4-96E4-C8E00E7F982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B8D9663-5791-4186-9A5E-D0DDF0AB75A0}" type="pres">
      <dgm:prSet presAssocID="{8BD8B9F2-D71C-4354-878B-53B2BA1ECB1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74B6A-96C8-4C71-9C12-6323651BC28D}" type="pres">
      <dgm:prSet presAssocID="{24C89028-7409-47E3-95B3-80B0F376B1F2}" presName="Name9" presStyleLbl="parChTrans1D2" presStyleIdx="5" presStyleCnt="7"/>
      <dgm:spPr/>
      <dgm:t>
        <a:bodyPr/>
        <a:lstStyle/>
        <a:p>
          <a:endParaRPr lang="ru-RU"/>
        </a:p>
      </dgm:t>
    </dgm:pt>
    <dgm:pt modelId="{74691EDC-4A27-4BF6-B98C-FCC22B0D4074}" type="pres">
      <dgm:prSet presAssocID="{24C89028-7409-47E3-95B3-80B0F376B1F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43504BC-1B20-4F0C-BF02-5873A288723E}" type="pres">
      <dgm:prSet presAssocID="{56EC9E14-25BE-41EF-A659-69595F87C9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D7E0-A1A7-4C21-98AF-F0BC4BE54175}" type="pres">
      <dgm:prSet presAssocID="{3032A005-7981-4A77-85EE-CF82B0CF9402}" presName="Name9" presStyleLbl="parChTrans1D2" presStyleIdx="6" presStyleCnt="7"/>
      <dgm:spPr/>
      <dgm:t>
        <a:bodyPr/>
        <a:lstStyle/>
        <a:p>
          <a:endParaRPr lang="ru-RU"/>
        </a:p>
      </dgm:t>
    </dgm:pt>
    <dgm:pt modelId="{7B10D93C-CAAD-43E5-B6EA-9C48B56AC19B}" type="pres">
      <dgm:prSet presAssocID="{3032A005-7981-4A77-85EE-CF82B0CF940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480BFB5-B19B-41FB-979E-80875C617366}" type="pres">
      <dgm:prSet presAssocID="{58872B31-C738-439D-BB76-D16D2C013B67}" presName="node" presStyleLbl="node1" presStyleIdx="6" presStyleCnt="7" custScaleX="11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87159-8E1C-4FD2-88D4-B4574563221B}" srcId="{836217A0-2F9F-401E-AE04-BB35C060BE77}" destId="{DFB0949B-27AB-4662-A619-B6E47C77863E}" srcOrd="0" destOrd="0" parTransId="{B925F534-3628-45DA-830C-B0B259D449F0}" sibTransId="{4F41DEFF-1197-491D-BBA7-48F502CFA445}"/>
    <dgm:cxn modelId="{6E00FE26-D3C1-4FB2-88CF-0038DDB7799A}" type="presOf" srcId="{8BD8B9F2-D71C-4354-878B-53B2BA1ECB13}" destId="{1B8D9663-5791-4186-9A5E-D0DDF0AB75A0}" srcOrd="0" destOrd="0" presId="urn:microsoft.com/office/officeart/2005/8/layout/radial1"/>
    <dgm:cxn modelId="{64A4E720-1EDC-42EC-83D0-9F2C7C0AFB61}" type="presOf" srcId="{24C89028-7409-47E3-95B3-80B0F376B1F2}" destId="{01974B6A-96C8-4C71-9C12-6323651BC28D}" srcOrd="0" destOrd="0" presId="urn:microsoft.com/office/officeart/2005/8/layout/radial1"/>
    <dgm:cxn modelId="{2C096DB2-C3B4-4182-A78E-0087FFC722B0}" srcId="{DFB0949B-27AB-4662-A619-B6E47C77863E}" destId="{51D0E385-44AD-47BE-8679-91FD824F7AD3}" srcOrd="2" destOrd="0" parTransId="{FEAAFC73-5AF8-4CE7-A603-8766768632D5}" sibTransId="{279A70DE-2A52-4745-BA92-B1A39CB50C18}"/>
    <dgm:cxn modelId="{279D8CF1-853E-48DE-A602-DBB4E4A7DECB}" srcId="{DFB0949B-27AB-4662-A619-B6E47C77863E}" destId="{9A5448EE-9FF3-4F36-A2CD-28BDABCB601B}" srcOrd="0" destOrd="0" parTransId="{9CC385DA-B394-42C9-993A-343BE4CD92B6}" sibTransId="{3D0C89BF-6922-4FD2-9029-4328E070387B}"/>
    <dgm:cxn modelId="{490E9A65-6C9E-4687-864D-7D324FFD9B47}" srcId="{DFB0949B-27AB-4662-A619-B6E47C77863E}" destId="{40DEEC9A-A337-4307-82D4-FA7866B4EEDF}" srcOrd="3" destOrd="0" parTransId="{C0F779AE-3F1C-4979-8869-EA9203886B5B}" sibTransId="{18B221C1-8298-42FF-9C2B-769A2B572921}"/>
    <dgm:cxn modelId="{E6E627FA-B815-42E1-B37F-E9361E1AA241}" type="presOf" srcId="{51D0E385-44AD-47BE-8679-91FD824F7AD3}" destId="{D959149D-43DD-4F11-B984-76B5A758A621}" srcOrd="0" destOrd="0" presId="urn:microsoft.com/office/officeart/2005/8/layout/radial1"/>
    <dgm:cxn modelId="{C7621C4D-C421-4E59-BC99-21719AFFD234}" type="presOf" srcId="{7092BFA2-8796-4393-9CB4-B06A7995502D}" destId="{9EE25269-0CD1-42A3-BA7F-54D70CE8A345}" srcOrd="0" destOrd="0" presId="urn:microsoft.com/office/officeart/2005/8/layout/radial1"/>
    <dgm:cxn modelId="{65737962-C032-4A99-8C71-B29CF781D5D7}" type="presOf" srcId="{58872B31-C738-439D-BB76-D16D2C013B67}" destId="{1480BFB5-B19B-41FB-979E-80875C617366}" srcOrd="0" destOrd="0" presId="urn:microsoft.com/office/officeart/2005/8/layout/radial1"/>
    <dgm:cxn modelId="{D6B2BF31-E9C3-4EE0-BA79-51F3D82B656A}" type="presOf" srcId="{7092BFA2-8796-4393-9CB4-B06A7995502D}" destId="{26A637BA-2C20-42D5-BC5D-5B1609AB8005}" srcOrd="1" destOrd="0" presId="urn:microsoft.com/office/officeart/2005/8/layout/radial1"/>
    <dgm:cxn modelId="{DB9BEA85-7B1B-40D6-8E48-A9C64ED0E321}" type="presOf" srcId="{9A5448EE-9FF3-4F36-A2CD-28BDABCB601B}" destId="{886412FA-94D7-4276-9A78-14992D7A672C}" srcOrd="0" destOrd="0" presId="urn:microsoft.com/office/officeart/2005/8/layout/radial1"/>
    <dgm:cxn modelId="{7C166E8E-47EF-4972-A2D4-D39801BD50F1}" type="presOf" srcId="{3032A005-7981-4A77-85EE-CF82B0CF9402}" destId="{3EE7D7E0-A1A7-4C21-98AF-F0BC4BE54175}" srcOrd="0" destOrd="0" presId="urn:microsoft.com/office/officeart/2005/8/layout/radial1"/>
    <dgm:cxn modelId="{10D57796-1997-4ABC-ADD2-A803A94CCA8C}" type="presOf" srcId="{FEAAFC73-5AF8-4CE7-A603-8766768632D5}" destId="{5741503D-8E1E-4439-9E4F-373D4745960F}" srcOrd="1" destOrd="0" presId="urn:microsoft.com/office/officeart/2005/8/layout/radial1"/>
    <dgm:cxn modelId="{A22BD229-FFC5-40A5-B613-759A62C06BD4}" type="presOf" srcId="{9CC385DA-B394-42C9-993A-343BE4CD92B6}" destId="{42D8D8F3-7C42-462C-AE1F-1CE283E6D518}" srcOrd="1" destOrd="0" presId="urn:microsoft.com/office/officeart/2005/8/layout/radial1"/>
    <dgm:cxn modelId="{54B270ED-62E0-4AA0-B7B2-1B87FEC21554}" type="presOf" srcId="{88541773-A195-492E-8EE0-8BEAA5D37033}" destId="{CC7C2BAE-2D4D-48F3-AB46-1B56B4FC7C78}" srcOrd="0" destOrd="0" presId="urn:microsoft.com/office/officeart/2005/8/layout/radial1"/>
    <dgm:cxn modelId="{0B56F74C-817C-4DE8-A140-393C8223D8CA}" srcId="{DFB0949B-27AB-4662-A619-B6E47C77863E}" destId="{58872B31-C738-439D-BB76-D16D2C013B67}" srcOrd="6" destOrd="0" parTransId="{3032A005-7981-4A77-85EE-CF82B0CF9402}" sibTransId="{DFAB87D7-097C-4E51-8252-AC880779EC98}"/>
    <dgm:cxn modelId="{6F966CBC-EC3D-493B-8639-0EC4C9D7B112}" type="presOf" srcId="{24C89028-7409-47E3-95B3-80B0F376B1F2}" destId="{74691EDC-4A27-4BF6-B98C-FCC22B0D4074}" srcOrd="1" destOrd="0" presId="urn:microsoft.com/office/officeart/2005/8/layout/radial1"/>
    <dgm:cxn modelId="{7D1771BD-D7A0-47E9-AF3D-1A05C152F104}" type="presOf" srcId="{DFB0949B-27AB-4662-A619-B6E47C77863E}" destId="{A1C57BF0-2030-4E44-B3F9-C596423383A3}" srcOrd="0" destOrd="0" presId="urn:microsoft.com/office/officeart/2005/8/layout/radial1"/>
    <dgm:cxn modelId="{EE1FCBCD-624F-4BB9-B2FE-32492C1CCED1}" type="presOf" srcId="{40DEEC9A-A337-4307-82D4-FA7866B4EEDF}" destId="{DFE6E8E0-6549-4782-919A-966AC0441323}" srcOrd="0" destOrd="0" presId="urn:microsoft.com/office/officeart/2005/8/layout/radial1"/>
    <dgm:cxn modelId="{89D706DB-3B9E-4DD4-8DB6-8F213A6BC27D}" type="presOf" srcId="{836217A0-2F9F-401E-AE04-BB35C060BE77}" destId="{9F2F3ED3-848D-4C82-A850-7EE59E11133D}" srcOrd="0" destOrd="0" presId="urn:microsoft.com/office/officeart/2005/8/layout/radial1"/>
    <dgm:cxn modelId="{90B6B278-3FB7-46E9-8346-56C9A78909AE}" type="presOf" srcId="{A75FEB62-AAC4-41F4-96E4-C8E00E7F982A}" destId="{5B4425AD-B641-4027-88B6-31B721B6CB06}" srcOrd="0" destOrd="0" presId="urn:microsoft.com/office/officeart/2005/8/layout/radial1"/>
    <dgm:cxn modelId="{05E1FDD3-894E-4C4D-8B7F-8A799A8D7619}" type="presOf" srcId="{56EC9E14-25BE-41EF-A659-69595F87C978}" destId="{E43504BC-1B20-4F0C-BF02-5873A288723E}" srcOrd="0" destOrd="0" presId="urn:microsoft.com/office/officeart/2005/8/layout/radial1"/>
    <dgm:cxn modelId="{3359A931-AB5E-4E35-A386-577A622791EA}" type="presOf" srcId="{C0F779AE-3F1C-4979-8869-EA9203886B5B}" destId="{D63B8303-73E5-47DC-9C22-0B953BA898F0}" srcOrd="0" destOrd="0" presId="urn:microsoft.com/office/officeart/2005/8/layout/radial1"/>
    <dgm:cxn modelId="{AC98CE54-8ED9-4EE0-8723-68682D7CCC5F}" type="presOf" srcId="{A75FEB62-AAC4-41F4-96E4-C8E00E7F982A}" destId="{83658A67-FA14-419C-A1A0-66C0F00D024E}" srcOrd="1" destOrd="0" presId="urn:microsoft.com/office/officeart/2005/8/layout/radial1"/>
    <dgm:cxn modelId="{BEBBAD61-D531-4A1D-983C-EA0BAEF35A38}" type="presOf" srcId="{FEAAFC73-5AF8-4CE7-A603-8766768632D5}" destId="{F2E6FD66-AE87-41E0-B117-4F5557CEC9F6}" srcOrd="0" destOrd="0" presId="urn:microsoft.com/office/officeart/2005/8/layout/radial1"/>
    <dgm:cxn modelId="{202AD8E5-43DE-45BE-8443-635E8C147F69}" type="presOf" srcId="{C0F779AE-3F1C-4979-8869-EA9203886B5B}" destId="{42F08241-ABE0-4A15-A1BF-D7A70080701E}" srcOrd="1" destOrd="0" presId="urn:microsoft.com/office/officeart/2005/8/layout/radial1"/>
    <dgm:cxn modelId="{0A15DFE9-F1B4-4915-8177-E757E25FDA7B}" type="presOf" srcId="{3032A005-7981-4A77-85EE-CF82B0CF9402}" destId="{7B10D93C-CAAD-43E5-B6EA-9C48B56AC19B}" srcOrd="1" destOrd="0" presId="urn:microsoft.com/office/officeart/2005/8/layout/radial1"/>
    <dgm:cxn modelId="{EEA9A02A-B637-4324-B592-FA1CD64D16BB}" srcId="{DFB0949B-27AB-4662-A619-B6E47C77863E}" destId="{88541773-A195-492E-8EE0-8BEAA5D37033}" srcOrd="1" destOrd="0" parTransId="{7092BFA2-8796-4393-9CB4-B06A7995502D}" sibTransId="{232CE87D-1CA3-4870-B244-D470F5347236}"/>
    <dgm:cxn modelId="{5208F44F-BB8B-4602-B826-53CC579ABBD5}" srcId="{DFB0949B-27AB-4662-A619-B6E47C77863E}" destId="{8BD8B9F2-D71C-4354-878B-53B2BA1ECB13}" srcOrd="4" destOrd="0" parTransId="{A75FEB62-AAC4-41F4-96E4-C8E00E7F982A}" sibTransId="{1F1C4A10-BCC8-45AB-AD31-AB173EC99A93}"/>
    <dgm:cxn modelId="{57797B4E-ED70-4D3F-9E20-71F7EBDD54A2}" srcId="{DFB0949B-27AB-4662-A619-B6E47C77863E}" destId="{56EC9E14-25BE-41EF-A659-69595F87C978}" srcOrd="5" destOrd="0" parTransId="{24C89028-7409-47E3-95B3-80B0F376B1F2}" sibTransId="{5B238EB1-59D5-4565-93E9-EF8EBFC0B091}"/>
    <dgm:cxn modelId="{23F750D0-F4D9-46F9-B549-8D5663D28418}" type="presOf" srcId="{9CC385DA-B394-42C9-993A-343BE4CD92B6}" destId="{7338C685-F018-4950-BB2D-A1114740EA46}" srcOrd="0" destOrd="0" presId="urn:microsoft.com/office/officeart/2005/8/layout/radial1"/>
    <dgm:cxn modelId="{5C2CEDE8-E034-435E-AA53-45E831A8DAA5}" type="presParOf" srcId="{9F2F3ED3-848D-4C82-A850-7EE59E11133D}" destId="{A1C57BF0-2030-4E44-B3F9-C596423383A3}" srcOrd="0" destOrd="0" presId="urn:microsoft.com/office/officeart/2005/8/layout/radial1"/>
    <dgm:cxn modelId="{AB6003DA-4C0C-4D9E-AA73-F5B2660D1FA4}" type="presParOf" srcId="{9F2F3ED3-848D-4C82-A850-7EE59E11133D}" destId="{7338C685-F018-4950-BB2D-A1114740EA46}" srcOrd="1" destOrd="0" presId="urn:microsoft.com/office/officeart/2005/8/layout/radial1"/>
    <dgm:cxn modelId="{5CCE5527-5985-4AEA-8F1B-D14247A5CDD4}" type="presParOf" srcId="{7338C685-F018-4950-BB2D-A1114740EA46}" destId="{42D8D8F3-7C42-462C-AE1F-1CE283E6D518}" srcOrd="0" destOrd="0" presId="urn:microsoft.com/office/officeart/2005/8/layout/radial1"/>
    <dgm:cxn modelId="{73216913-0EF2-4669-ADCD-B1C1B56AC4B9}" type="presParOf" srcId="{9F2F3ED3-848D-4C82-A850-7EE59E11133D}" destId="{886412FA-94D7-4276-9A78-14992D7A672C}" srcOrd="2" destOrd="0" presId="urn:microsoft.com/office/officeart/2005/8/layout/radial1"/>
    <dgm:cxn modelId="{26BC7973-10FF-4839-B309-0C1559FD3582}" type="presParOf" srcId="{9F2F3ED3-848D-4C82-A850-7EE59E11133D}" destId="{9EE25269-0CD1-42A3-BA7F-54D70CE8A345}" srcOrd="3" destOrd="0" presId="urn:microsoft.com/office/officeart/2005/8/layout/radial1"/>
    <dgm:cxn modelId="{DA0AD410-6033-4CD6-A439-4D231A02C470}" type="presParOf" srcId="{9EE25269-0CD1-42A3-BA7F-54D70CE8A345}" destId="{26A637BA-2C20-42D5-BC5D-5B1609AB8005}" srcOrd="0" destOrd="0" presId="urn:microsoft.com/office/officeart/2005/8/layout/radial1"/>
    <dgm:cxn modelId="{4C1FCE3B-C46B-4F78-AB49-4DB8AB537FD3}" type="presParOf" srcId="{9F2F3ED3-848D-4C82-A850-7EE59E11133D}" destId="{CC7C2BAE-2D4D-48F3-AB46-1B56B4FC7C78}" srcOrd="4" destOrd="0" presId="urn:microsoft.com/office/officeart/2005/8/layout/radial1"/>
    <dgm:cxn modelId="{30D50912-CD3C-485D-B4FF-B395C681D2E2}" type="presParOf" srcId="{9F2F3ED3-848D-4C82-A850-7EE59E11133D}" destId="{F2E6FD66-AE87-41E0-B117-4F5557CEC9F6}" srcOrd="5" destOrd="0" presId="urn:microsoft.com/office/officeart/2005/8/layout/radial1"/>
    <dgm:cxn modelId="{4AED9144-AF29-4B27-94B5-E4FE86B19B29}" type="presParOf" srcId="{F2E6FD66-AE87-41E0-B117-4F5557CEC9F6}" destId="{5741503D-8E1E-4439-9E4F-373D4745960F}" srcOrd="0" destOrd="0" presId="urn:microsoft.com/office/officeart/2005/8/layout/radial1"/>
    <dgm:cxn modelId="{182F5F8C-16B1-4626-AC96-C4C0B3A6FE4B}" type="presParOf" srcId="{9F2F3ED3-848D-4C82-A850-7EE59E11133D}" destId="{D959149D-43DD-4F11-B984-76B5A758A621}" srcOrd="6" destOrd="0" presId="urn:microsoft.com/office/officeart/2005/8/layout/radial1"/>
    <dgm:cxn modelId="{10BD94BE-F967-4423-A9C6-6061C38D7D51}" type="presParOf" srcId="{9F2F3ED3-848D-4C82-A850-7EE59E11133D}" destId="{D63B8303-73E5-47DC-9C22-0B953BA898F0}" srcOrd="7" destOrd="0" presId="urn:microsoft.com/office/officeart/2005/8/layout/radial1"/>
    <dgm:cxn modelId="{41087C23-D6F9-42CE-9725-F037687DFF8D}" type="presParOf" srcId="{D63B8303-73E5-47DC-9C22-0B953BA898F0}" destId="{42F08241-ABE0-4A15-A1BF-D7A70080701E}" srcOrd="0" destOrd="0" presId="urn:microsoft.com/office/officeart/2005/8/layout/radial1"/>
    <dgm:cxn modelId="{AEE40939-51B4-44A4-9B1F-ECC0E39091FA}" type="presParOf" srcId="{9F2F3ED3-848D-4C82-A850-7EE59E11133D}" destId="{DFE6E8E0-6549-4782-919A-966AC0441323}" srcOrd="8" destOrd="0" presId="urn:microsoft.com/office/officeart/2005/8/layout/radial1"/>
    <dgm:cxn modelId="{369C0D18-0235-47CB-94BD-A1A2CDAB6933}" type="presParOf" srcId="{9F2F3ED3-848D-4C82-A850-7EE59E11133D}" destId="{5B4425AD-B641-4027-88B6-31B721B6CB06}" srcOrd="9" destOrd="0" presId="urn:microsoft.com/office/officeart/2005/8/layout/radial1"/>
    <dgm:cxn modelId="{9A569158-4A65-4FF1-94FA-7E989A66DAA4}" type="presParOf" srcId="{5B4425AD-B641-4027-88B6-31B721B6CB06}" destId="{83658A67-FA14-419C-A1A0-66C0F00D024E}" srcOrd="0" destOrd="0" presId="urn:microsoft.com/office/officeart/2005/8/layout/radial1"/>
    <dgm:cxn modelId="{82DE78E8-74CA-4031-9171-1F5C63A089D9}" type="presParOf" srcId="{9F2F3ED3-848D-4C82-A850-7EE59E11133D}" destId="{1B8D9663-5791-4186-9A5E-D0DDF0AB75A0}" srcOrd="10" destOrd="0" presId="urn:microsoft.com/office/officeart/2005/8/layout/radial1"/>
    <dgm:cxn modelId="{4F929A84-F32C-4ADE-8691-D1D1ED852F3E}" type="presParOf" srcId="{9F2F3ED3-848D-4C82-A850-7EE59E11133D}" destId="{01974B6A-96C8-4C71-9C12-6323651BC28D}" srcOrd="11" destOrd="0" presId="urn:microsoft.com/office/officeart/2005/8/layout/radial1"/>
    <dgm:cxn modelId="{6271AB5F-C9DE-4E18-822A-51BF59CE06C7}" type="presParOf" srcId="{01974B6A-96C8-4C71-9C12-6323651BC28D}" destId="{74691EDC-4A27-4BF6-B98C-FCC22B0D4074}" srcOrd="0" destOrd="0" presId="urn:microsoft.com/office/officeart/2005/8/layout/radial1"/>
    <dgm:cxn modelId="{E1311FAC-9C9B-46C4-BED7-39AC76157D89}" type="presParOf" srcId="{9F2F3ED3-848D-4C82-A850-7EE59E11133D}" destId="{E43504BC-1B20-4F0C-BF02-5873A288723E}" srcOrd="12" destOrd="0" presId="urn:microsoft.com/office/officeart/2005/8/layout/radial1"/>
    <dgm:cxn modelId="{AEC5EE79-3F83-4F22-8C27-F5F61530B1AC}" type="presParOf" srcId="{9F2F3ED3-848D-4C82-A850-7EE59E11133D}" destId="{3EE7D7E0-A1A7-4C21-98AF-F0BC4BE54175}" srcOrd="13" destOrd="0" presId="urn:microsoft.com/office/officeart/2005/8/layout/radial1"/>
    <dgm:cxn modelId="{16886219-BD1F-4543-838D-4C83D2167E37}" type="presParOf" srcId="{3EE7D7E0-A1A7-4C21-98AF-F0BC4BE54175}" destId="{7B10D93C-CAAD-43E5-B6EA-9C48B56AC19B}" srcOrd="0" destOrd="0" presId="urn:microsoft.com/office/officeart/2005/8/layout/radial1"/>
    <dgm:cxn modelId="{262E85C1-36ED-401D-AC3F-877932701232}" type="presParOf" srcId="{9F2F3ED3-848D-4C82-A850-7EE59E11133D}" destId="{1480BFB5-B19B-41FB-979E-80875C617366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3D9A3-A429-4D26-9FEF-200C5F3C5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928CE-BCBA-4516-921A-22B4B3CE49EE}">
      <dgm:prSet phldrT="[Текст]" custT="1"/>
      <dgm:spPr/>
      <dgm:t>
        <a:bodyPr/>
        <a:lstStyle/>
        <a:p>
          <a:r>
            <a:rPr lang="ru-RU" sz="1800" dirty="0" smtClean="0"/>
            <a:t>Образовательные стандарты</a:t>
          </a:r>
          <a:endParaRPr lang="ru-RU" sz="1800" dirty="0"/>
        </a:p>
      </dgm:t>
    </dgm:pt>
    <dgm:pt modelId="{7F46AAD7-F734-4365-832E-B12AEFA009D2}" type="parTrans" cxnId="{34E935EB-E5DD-41A9-9E34-8BCCD0EA6EF2}">
      <dgm:prSet/>
      <dgm:spPr/>
      <dgm:t>
        <a:bodyPr/>
        <a:lstStyle/>
        <a:p>
          <a:endParaRPr lang="ru-RU"/>
        </a:p>
      </dgm:t>
    </dgm:pt>
    <dgm:pt modelId="{E33B2D36-3335-41DA-8B57-0CAE777DC39C}" type="sibTrans" cxnId="{34E935EB-E5DD-41A9-9E34-8BCCD0EA6EF2}">
      <dgm:prSet/>
      <dgm:spPr/>
      <dgm:t>
        <a:bodyPr/>
        <a:lstStyle/>
        <a:p>
          <a:endParaRPr lang="ru-RU"/>
        </a:p>
      </dgm:t>
    </dgm:pt>
    <dgm:pt modelId="{1979CA6E-9914-43E6-92C6-6E41ADAE394A}" type="pres">
      <dgm:prSet presAssocID="{D4C3D9A3-A429-4D26-9FEF-200C5F3C5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4AEB6-D77E-4684-8024-1AF121690293}" type="pres">
      <dgm:prSet presAssocID="{B77928CE-BCBA-4516-921A-22B4B3CE49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3BA0E-41DD-4238-8D5E-64270DD86953}" type="presOf" srcId="{D4C3D9A3-A429-4D26-9FEF-200C5F3C5D4A}" destId="{1979CA6E-9914-43E6-92C6-6E41ADAE394A}" srcOrd="0" destOrd="0" presId="urn:microsoft.com/office/officeart/2005/8/layout/vList2"/>
    <dgm:cxn modelId="{34E935EB-E5DD-41A9-9E34-8BCCD0EA6EF2}" srcId="{D4C3D9A3-A429-4D26-9FEF-200C5F3C5D4A}" destId="{B77928CE-BCBA-4516-921A-22B4B3CE49EE}" srcOrd="0" destOrd="0" parTransId="{7F46AAD7-F734-4365-832E-B12AEFA009D2}" sibTransId="{E33B2D36-3335-41DA-8B57-0CAE777DC39C}"/>
    <dgm:cxn modelId="{12AAEBDC-006B-4430-86E4-294F9E143045}" type="presOf" srcId="{B77928CE-BCBA-4516-921A-22B4B3CE49EE}" destId="{6BE4AEB6-D77E-4684-8024-1AF121690293}" srcOrd="0" destOrd="0" presId="urn:microsoft.com/office/officeart/2005/8/layout/vList2"/>
    <dgm:cxn modelId="{9F70EB2C-0ADC-434E-875D-8D8CA36AC696}" type="presParOf" srcId="{1979CA6E-9914-43E6-92C6-6E41ADAE394A}" destId="{6BE4AEB6-D77E-4684-8024-1AF12169029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A42F9-6926-43E2-A349-22B20C13A712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0E1EFAC-4F9F-4437-B5AA-493099C978F4}">
      <dgm:prSet phldrT="[Текст]"/>
      <dgm:spPr/>
      <dgm:t>
        <a:bodyPr/>
        <a:lstStyle/>
        <a:p>
          <a:r>
            <a:rPr lang="ru-RU" dirty="0" smtClean="0"/>
            <a:t>Образовательные организации(образование -основной вид деятельности)</a:t>
          </a:r>
        </a:p>
        <a:p>
          <a:r>
            <a:rPr lang="ru-RU" dirty="0" smtClean="0"/>
            <a:t>                    Типы:</a:t>
          </a:r>
          <a:endParaRPr lang="ru-RU" dirty="0"/>
        </a:p>
      </dgm:t>
    </dgm:pt>
    <dgm:pt modelId="{FBF12C9B-8840-49E2-9C82-CBB780B3D766}" type="parTrans" cxnId="{C669F655-6A44-4008-A72A-E760CFCA7A13}">
      <dgm:prSet/>
      <dgm:spPr/>
      <dgm:t>
        <a:bodyPr/>
        <a:lstStyle/>
        <a:p>
          <a:endParaRPr lang="ru-RU"/>
        </a:p>
      </dgm:t>
    </dgm:pt>
    <dgm:pt modelId="{C0704683-5A75-4982-8FFB-4BDF279ABB43}" type="sibTrans" cxnId="{C669F655-6A44-4008-A72A-E760CFCA7A13}">
      <dgm:prSet/>
      <dgm:spPr/>
      <dgm:t>
        <a:bodyPr/>
        <a:lstStyle/>
        <a:p>
          <a:endParaRPr lang="ru-RU"/>
        </a:p>
      </dgm:t>
    </dgm:pt>
    <dgm:pt modelId="{096666B9-6598-470C-A7F0-2171C7B0DC54}">
      <dgm:prSet phldrT="[Текст]"/>
      <dgm:spPr/>
      <dgm:t>
        <a:bodyPr/>
        <a:lstStyle/>
        <a:p>
          <a:r>
            <a:rPr lang="ru-RU" dirty="0" smtClean="0"/>
            <a:t>Дошкольные образовательные организации</a:t>
          </a:r>
          <a:endParaRPr lang="ru-RU" dirty="0"/>
        </a:p>
      </dgm:t>
    </dgm:pt>
    <dgm:pt modelId="{3A6C827F-AC4E-4823-A2BB-DA71216A87C3}" type="parTrans" cxnId="{AAAE4D6D-01C7-44A5-A1F0-189A22DA4BAF}">
      <dgm:prSet/>
      <dgm:spPr/>
      <dgm:t>
        <a:bodyPr/>
        <a:lstStyle/>
        <a:p>
          <a:endParaRPr lang="ru-RU"/>
        </a:p>
      </dgm:t>
    </dgm:pt>
    <dgm:pt modelId="{5D337ADE-44A2-4C04-A3F5-BD8F35436532}" type="sibTrans" cxnId="{AAAE4D6D-01C7-44A5-A1F0-189A22DA4BAF}">
      <dgm:prSet/>
      <dgm:spPr/>
      <dgm:t>
        <a:bodyPr/>
        <a:lstStyle/>
        <a:p>
          <a:endParaRPr lang="ru-RU"/>
        </a:p>
      </dgm:t>
    </dgm:pt>
    <dgm:pt modelId="{9CF70C6D-A5B2-4357-9EE8-DD32146385BA}">
      <dgm:prSet phldrT="[Текст]"/>
      <dgm:spPr/>
      <dgm:t>
        <a:bodyPr/>
        <a:lstStyle/>
        <a:p>
          <a:r>
            <a:rPr lang="ru-RU" dirty="0" smtClean="0"/>
            <a:t>Общеобразовательные организации</a:t>
          </a:r>
          <a:endParaRPr lang="ru-RU" dirty="0"/>
        </a:p>
      </dgm:t>
    </dgm:pt>
    <dgm:pt modelId="{BAE58E4B-EAE6-4F7E-8F09-9613EA2B2EB1}" type="parTrans" cxnId="{CAB0DA1C-A57F-43DE-BD9F-96DBD2E486C2}">
      <dgm:prSet/>
      <dgm:spPr/>
      <dgm:t>
        <a:bodyPr/>
        <a:lstStyle/>
        <a:p>
          <a:endParaRPr lang="ru-RU"/>
        </a:p>
      </dgm:t>
    </dgm:pt>
    <dgm:pt modelId="{7EB573AD-2E1B-4DBE-9728-196AC93556B3}" type="sibTrans" cxnId="{CAB0DA1C-A57F-43DE-BD9F-96DBD2E486C2}">
      <dgm:prSet/>
      <dgm:spPr/>
      <dgm:t>
        <a:bodyPr/>
        <a:lstStyle/>
        <a:p>
          <a:endParaRPr lang="ru-RU"/>
        </a:p>
      </dgm:t>
    </dgm:pt>
    <dgm:pt modelId="{EE445819-4232-41CE-B03F-71A4AC8516CA}">
      <dgm:prSet phldrT="[Текст]"/>
      <dgm:spPr/>
      <dgm:t>
        <a:bodyPr/>
        <a:lstStyle/>
        <a:p>
          <a:r>
            <a:rPr lang="ru-RU" dirty="0" smtClean="0"/>
            <a:t>Профессиональные образовательные организации</a:t>
          </a:r>
          <a:endParaRPr lang="ru-RU" dirty="0"/>
        </a:p>
      </dgm:t>
    </dgm:pt>
    <dgm:pt modelId="{7BFA15E9-6C76-4748-8CC8-67CFDBD57D9E}" type="parTrans" cxnId="{6D4C8247-7984-444A-9A36-A517D57BBF32}">
      <dgm:prSet/>
      <dgm:spPr/>
      <dgm:t>
        <a:bodyPr/>
        <a:lstStyle/>
        <a:p>
          <a:endParaRPr lang="ru-RU"/>
        </a:p>
      </dgm:t>
    </dgm:pt>
    <dgm:pt modelId="{7245DA7A-69ED-41DD-9DF8-1D885F23DAB3}" type="sibTrans" cxnId="{6D4C8247-7984-444A-9A36-A517D57BBF32}">
      <dgm:prSet/>
      <dgm:spPr/>
      <dgm:t>
        <a:bodyPr/>
        <a:lstStyle/>
        <a:p>
          <a:endParaRPr lang="ru-RU"/>
        </a:p>
      </dgm:t>
    </dgm:pt>
    <dgm:pt modelId="{ED53304E-9172-42B5-85FF-45C57CCA4C41}">
      <dgm:prSet phldrT="[Текст]"/>
      <dgm:spPr/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86584F67-3364-44F3-920C-97779B270397}" type="parTrans" cxnId="{99F18AA4-E643-4D77-A3F0-3857340064F8}">
      <dgm:prSet/>
      <dgm:spPr/>
      <dgm:t>
        <a:bodyPr/>
        <a:lstStyle/>
        <a:p>
          <a:endParaRPr lang="ru-RU"/>
        </a:p>
      </dgm:t>
    </dgm:pt>
    <dgm:pt modelId="{41F7BF16-5629-459F-932B-11E87583ED7D}" type="sibTrans" cxnId="{99F18AA4-E643-4D77-A3F0-3857340064F8}">
      <dgm:prSet/>
      <dgm:spPr/>
      <dgm:t>
        <a:bodyPr/>
        <a:lstStyle/>
        <a:p>
          <a:endParaRPr lang="ru-RU"/>
        </a:p>
      </dgm:t>
    </dgm:pt>
    <dgm:pt modelId="{EAFA8B15-5AEA-4BB8-949E-D2AED6C91B16}">
      <dgm:prSet phldrT="[Текст]"/>
      <dgm:spPr/>
      <dgm:t>
        <a:bodyPr/>
        <a:lstStyle/>
        <a:p>
          <a:r>
            <a:rPr lang="ru-RU" dirty="0" smtClean="0"/>
            <a:t>Организации дополнительного образования</a:t>
          </a:r>
          <a:endParaRPr lang="ru-RU" dirty="0"/>
        </a:p>
      </dgm:t>
    </dgm:pt>
    <dgm:pt modelId="{5AEB84E5-BB2A-476C-8C2C-84D6A6BE074C}" type="parTrans" cxnId="{6BFC13D9-7F0D-46EA-B0A5-F56F281E1BD7}">
      <dgm:prSet/>
      <dgm:spPr/>
      <dgm:t>
        <a:bodyPr/>
        <a:lstStyle/>
        <a:p>
          <a:endParaRPr lang="ru-RU"/>
        </a:p>
      </dgm:t>
    </dgm:pt>
    <dgm:pt modelId="{FEA5271B-9172-4EBB-892D-E24DCDFAA596}" type="sibTrans" cxnId="{6BFC13D9-7F0D-46EA-B0A5-F56F281E1BD7}">
      <dgm:prSet/>
      <dgm:spPr/>
      <dgm:t>
        <a:bodyPr/>
        <a:lstStyle/>
        <a:p>
          <a:endParaRPr lang="ru-RU"/>
        </a:p>
      </dgm:t>
    </dgm:pt>
    <dgm:pt modelId="{8C05BA0A-CDD9-4366-B715-F7647210DB48}">
      <dgm:prSet phldrT="[Текст]"/>
      <dgm:spPr/>
      <dgm:t>
        <a:bodyPr/>
        <a:lstStyle/>
        <a:p>
          <a:r>
            <a:rPr lang="ru-RU" dirty="0" smtClean="0"/>
            <a:t>Организации дополнительного профессионального образования</a:t>
          </a:r>
          <a:endParaRPr lang="ru-RU" dirty="0"/>
        </a:p>
      </dgm:t>
    </dgm:pt>
    <dgm:pt modelId="{B48A84FD-88D3-488B-B892-588ED0F0BCDC}" type="parTrans" cxnId="{5C19C3BD-E377-4119-8919-94975ACEF0F9}">
      <dgm:prSet/>
      <dgm:spPr/>
      <dgm:t>
        <a:bodyPr/>
        <a:lstStyle/>
        <a:p>
          <a:endParaRPr lang="ru-RU"/>
        </a:p>
      </dgm:t>
    </dgm:pt>
    <dgm:pt modelId="{448C3C57-BC6F-466C-A3FC-16F1B7BC42CC}" type="sibTrans" cxnId="{5C19C3BD-E377-4119-8919-94975ACEF0F9}">
      <dgm:prSet/>
      <dgm:spPr/>
      <dgm:t>
        <a:bodyPr/>
        <a:lstStyle/>
        <a:p>
          <a:endParaRPr lang="ru-RU"/>
        </a:p>
      </dgm:t>
    </dgm:pt>
    <dgm:pt modelId="{4A765B53-4199-4123-9B48-66156C3949D2}" type="pres">
      <dgm:prSet presAssocID="{38FA42F9-6926-43E2-A349-22B20C13A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A386B-CF2B-48EE-8B12-02033F9045A2}" type="pres">
      <dgm:prSet presAssocID="{D0E1EFAC-4F9F-4437-B5AA-493099C978F4}" presName="parentText" presStyleLbl="node1" presStyleIdx="0" presStyleCnt="1" custScaleY="92984" custLinFactNeighborX="-1582" custLinFactNeighborY="-7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42C8-736D-4411-B9B5-A223D3E76A13}" type="pres">
      <dgm:prSet presAssocID="{D0E1EFAC-4F9F-4437-B5AA-493099C978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18AA4-E643-4D77-A3F0-3857340064F8}" srcId="{D0E1EFAC-4F9F-4437-B5AA-493099C978F4}" destId="{ED53304E-9172-42B5-85FF-45C57CCA4C41}" srcOrd="3" destOrd="0" parTransId="{86584F67-3364-44F3-920C-97779B270397}" sibTransId="{41F7BF16-5629-459F-932B-11E87583ED7D}"/>
    <dgm:cxn modelId="{C8E812EA-E792-45A3-863D-6E96499722C1}" type="presOf" srcId="{ED53304E-9172-42B5-85FF-45C57CCA4C41}" destId="{D6AD42C8-736D-4411-B9B5-A223D3E76A13}" srcOrd="0" destOrd="3" presId="urn:microsoft.com/office/officeart/2005/8/layout/vList2"/>
    <dgm:cxn modelId="{6BFC13D9-7F0D-46EA-B0A5-F56F281E1BD7}" srcId="{D0E1EFAC-4F9F-4437-B5AA-493099C978F4}" destId="{EAFA8B15-5AEA-4BB8-949E-D2AED6C91B16}" srcOrd="4" destOrd="0" parTransId="{5AEB84E5-BB2A-476C-8C2C-84D6A6BE074C}" sibTransId="{FEA5271B-9172-4EBB-892D-E24DCDFAA596}"/>
    <dgm:cxn modelId="{C669F655-6A44-4008-A72A-E760CFCA7A13}" srcId="{38FA42F9-6926-43E2-A349-22B20C13A712}" destId="{D0E1EFAC-4F9F-4437-B5AA-493099C978F4}" srcOrd="0" destOrd="0" parTransId="{FBF12C9B-8840-49E2-9C82-CBB780B3D766}" sibTransId="{C0704683-5A75-4982-8FFB-4BDF279ABB43}"/>
    <dgm:cxn modelId="{CB092F20-9345-40F1-9CCF-8A4203415040}" type="presOf" srcId="{D0E1EFAC-4F9F-4437-B5AA-493099C978F4}" destId="{53AA386B-CF2B-48EE-8B12-02033F9045A2}" srcOrd="0" destOrd="0" presId="urn:microsoft.com/office/officeart/2005/8/layout/vList2"/>
    <dgm:cxn modelId="{10F644DA-0D90-4812-95E3-9F45C1E810B6}" type="presOf" srcId="{EE445819-4232-41CE-B03F-71A4AC8516CA}" destId="{D6AD42C8-736D-4411-B9B5-A223D3E76A13}" srcOrd="0" destOrd="2" presId="urn:microsoft.com/office/officeart/2005/8/layout/vList2"/>
    <dgm:cxn modelId="{AAAE4D6D-01C7-44A5-A1F0-189A22DA4BAF}" srcId="{D0E1EFAC-4F9F-4437-B5AA-493099C978F4}" destId="{096666B9-6598-470C-A7F0-2171C7B0DC54}" srcOrd="0" destOrd="0" parTransId="{3A6C827F-AC4E-4823-A2BB-DA71216A87C3}" sibTransId="{5D337ADE-44A2-4C04-A3F5-BD8F35436532}"/>
    <dgm:cxn modelId="{5C19C3BD-E377-4119-8919-94975ACEF0F9}" srcId="{D0E1EFAC-4F9F-4437-B5AA-493099C978F4}" destId="{8C05BA0A-CDD9-4366-B715-F7647210DB48}" srcOrd="5" destOrd="0" parTransId="{B48A84FD-88D3-488B-B892-588ED0F0BCDC}" sibTransId="{448C3C57-BC6F-466C-A3FC-16F1B7BC42CC}"/>
    <dgm:cxn modelId="{B8AE855D-1C7C-4FE0-AC30-A524B24E8B9D}" type="presOf" srcId="{8C05BA0A-CDD9-4366-B715-F7647210DB48}" destId="{D6AD42C8-736D-4411-B9B5-A223D3E76A13}" srcOrd="0" destOrd="5" presId="urn:microsoft.com/office/officeart/2005/8/layout/vList2"/>
    <dgm:cxn modelId="{45AF4124-ED44-4CD8-AEBE-C51E786FC3E7}" type="presOf" srcId="{9CF70C6D-A5B2-4357-9EE8-DD32146385BA}" destId="{D6AD42C8-736D-4411-B9B5-A223D3E76A13}" srcOrd="0" destOrd="1" presId="urn:microsoft.com/office/officeart/2005/8/layout/vList2"/>
    <dgm:cxn modelId="{2D75A551-2725-401F-9F0E-013319646373}" type="presOf" srcId="{096666B9-6598-470C-A7F0-2171C7B0DC54}" destId="{D6AD42C8-736D-4411-B9B5-A223D3E76A13}" srcOrd="0" destOrd="0" presId="urn:microsoft.com/office/officeart/2005/8/layout/vList2"/>
    <dgm:cxn modelId="{223A1F8A-46FC-46BD-8236-542B192EE982}" type="presOf" srcId="{38FA42F9-6926-43E2-A349-22B20C13A712}" destId="{4A765B53-4199-4123-9B48-66156C3949D2}" srcOrd="0" destOrd="0" presId="urn:microsoft.com/office/officeart/2005/8/layout/vList2"/>
    <dgm:cxn modelId="{CAB0DA1C-A57F-43DE-BD9F-96DBD2E486C2}" srcId="{D0E1EFAC-4F9F-4437-B5AA-493099C978F4}" destId="{9CF70C6D-A5B2-4357-9EE8-DD32146385BA}" srcOrd="1" destOrd="0" parTransId="{BAE58E4B-EAE6-4F7E-8F09-9613EA2B2EB1}" sibTransId="{7EB573AD-2E1B-4DBE-9728-196AC93556B3}"/>
    <dgm:cxn modelId="{6D4C8247-7984-444A-9A36-A517D57BBF32}" srcId="{D0E1EFAC-4F9F-4437-B5AA-493099C978F4}" destId="{EE445819-4232-41CE-B03F-71A4AC8516CA}" srcOrd="2" destOrd="0" parTransId="{7BFA15E9-6C76-4748-8CC8-67CFDBD57D9E}" sibTransId="{7245DA7A-69ED-41DD-9DF8-1D885F23DAB3}"/>
    <dgm:cxn modelId="{2A026597-9C0C-45D1-B852-E561D7D24C3E}" type="presOf" srcId="{EAFA8B15-5AEA-4BB8-949E-D2AED6C91B16}" destId="{D6AD42C8-736D-4411-B9B5-A223D3E76A13}" srcOrd="0" destOrd="4" presId="urn:microsoft.com/office/officeart/2005/8/layout/vList2"/>
    <dgm:cxn modelId="{5FC15D35-B61C-46E4-A441-7C46FAC90E5F}" type="presParOf" srcId="{4A765B53-4199-4123-9B48-66156C3949D2}" destId="{53AA386B-CF2B-48EE-8B12-02033F9045A2}" srcOrd="0" destOrd="0" presId="urn:microsoft.com/office/officeart/2005/8/layout/vList2"/>
    <dgm:cxn modelId="{28A6A9F6-FBDC-4DF2-AC7C-A87212CAD0F5}" type="presParOf" srcId="{4A765B53-4199-4123-9B48-66156C3949D2}" destId="{D6AD42C8-736D-4411-B9B5-A223D3E76A13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18C1B-87EE-4BC0-BC59-6E3B887156B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54A155B-64EC-462C-B8FE-9DD1E0EFD31E}">
      <dgm:prSet phldrT="[Текст]" custT="1"/>
      <dgm:spPr/>
      <dgm:t>
        <a:bodyPr/>
        <a:lstStyle/>
        <a:p>
          <a:r>
            <a:rPr lang="ru-RU" sz="2000" dirty="0" smtClean="0"/>
            <a:t>Организации, осуществляющие обучение</a:t>
          </a:r>
        </a:p>
        <a:p>
          <a:r>
            <a:rPr lang="ru-RU" sz="2000" dirty="0" smtClean="0"/>
            <a:t>(образование - дополнительный вид деятельности)</a:t>
          </a:r>
          <a:endParaRPr lang="ru-RU" sz="2000" dirty="0"/>
        </a:p>
      </dgm:t>
    </dgm:pt>
    <dgm:pt modelId="{4A899BEE-D7D6-4902-AC29-AAB1EA0A7E75}" type="parTrans" cxnId="{E6779591-CAC5-4104-9520-BC0BF87CE034}">
      <dgm:prSet/>
      <dgm:spPr/>
      <dgm:t>
        <a:bodyPr/>
        <a:lstStyle/>
        <a:p>
          <a:endParaRPr lang="ru-RU"/>
        </a:p>
      </dgm:t>
    </dgm:pt>
    <dgm:pt modelId="{045C552E-7604-4313-B843-1053CDCF3111}" type="sibTrans" cxnId="{E6779591-CAC5-4104-9520-BC0BF87CE034}">
      <dgm:prSet/>
      <dgm:spPr/>
      <dgm:t>
        <a:bodyPr/>
        <a:lstStyle/>
        <a:p>
          <a:endParaRPr lang="ru-RU"/>
        </a:p>
      </dgm:t>
    </dgm:pt>
    <dgm:pt modelId="{E173F68E-0A13-4695-BBF7-DAE1759360D4}">
      <dgm:prSet phldrT="[Текст]" custT="1"/>
      <dgm:spPr/>
      <dgm:t>
        <a:bodyPr/>
        <a:lstStyle/>
        <a:p>
          <a:r>
            <a:rPr lang="ru-RU" sz="1600" dirty="0" smtClean="0"/>
            <a:t>Научные организации</a:t>
          </a:r>
          <a:endParaRPr lang="ru-RU" sz="1600" dirty="0"/>
        </a:p>
      </dgm:t>
    </dgm:pt>
    <dgm:pt modelId="{D634F556-1BB0-4E88-813A-1B2166EF21F9}" type="parTrans" cxnId="{D21FA622-8C3B-4D04-A6D5-890021CB1291}">
      <dgm:prSet/>
      <dgm:spPr/>
      <dgm:t>
        <a:bodyPr/>
        <a:lstStyle/>
        <a:p>
          <a:endParaRPr lang="ru-RU"/>
        </a:p>
      </dgm:t>
    </dgm:pt>
    <dgm:pt modelId="{B35A9878-7360-4135-AC3C-72B20BC0CC78}" type="sibTrans" cxnId="{D21FA622-8C3B-4D04-A6D5-890021CB1291}">
      <dgm:prSet/>
      <dgm:spPr/>
      <dgm:t>
        <a:bodyPr/>
        <a:lstStyle/>
        <a:p>
          <a:endParaRPr lang="ru-RU"/>
        </a:p>
      </dgm:t>
    </dgm:pt>
    <dgm:pt modelId="{984FA36F-270F-4967-9BB1-C394C08986AB}">
      <dgm:prSet phldrT="[Текст]" custT="1"/>
      <dgm:spPr/>
      <dgm:t>
        <a:bodyPr/>
        <a:lstStyle/>
        <a:p>
          <a:r>
            <a:rPr lang="ru-RU" sz="1600" dirty="0" smtClean="0"/>
            <a:t>Организации для детей-сирот и детей, оставшихся без попечения родителей</a:t>
          </a:r>
          <a:endParaRPr lang="ru-RU" sz="1600" dirty="0"/>
        </a:p>
      </dgm:t>
    </dgm:pt>
    <dgm:pt modelId="{C35338CB-0836-4F47-BD5A-37B6DC1C2474}" type="parTrans" cxnId="{664376AE-A613-4DB4-9BBE-8FC44248ECFF}">
      <dgm:prSet/>
      <dgm:spPr/>
      <dgm:t>
        <a:bodyPr/>
        <a:lstStyle/>
        <a:p>
          <a:endParaRPr lang="ru-RU"/>
        </a:p>
      </dgm:t>
    </dgm:pt>
    <dgm:pt modelId="{0B7F06C8-03B4-4FDD-A382-E8662131388E}" type="sibTrans" cxnId="{664376AE-A613-4DB4-9BBE-8FC44248ECFF}">
      <dgm:prSet/>
      <dgm:spPr/>
      <dgm:t>
        <a:bodyPr/>
        <a:lstStyle/>
        <a:p>
          <a:endParaRPr lang="ru-RU"/>
        </a:p>
      </dgm:t>
    </dgm:pt>
    <dgm:pt modelId="{45681FBE-666F-45D5-ACCA-2E763399DF18}">
      <dgm:prSet phldrT="[Текст]" custT="1"/>
      <dgm:spPr/>
      <dgm:t>
        <a:bodyPr/>
        <a:lstStyle/>
        <a:p>
          <a:r>
            <a:rPr lang="ru-RU" sz="1600" dirty="0" smtClean="0"/>
            <a:t>Организации, осуществляющие лечение,  оздоровление и (или) отдых детей</a:t>
          </a:r>
          <a:endParaRPr lang="ru-RU" sz="1600" dirty="0"/>
        </a:p>
      </dgm:t>
    </dgm:pt>
    <dgm:pt modelId="{E9FDD2FF-0DC5-445A-8A52-A6921710F37C}" type="parTrans" cxnId="{2267FDCA-7405-414E-B1EA-53296035D109}">
      <dgm:prSet/>
      <dgm:spPr/>
      <dgm:t>
        <a:bodyPr/>
        <a:lstStyle/>
        <a:p>
          <a:endParaRPr lang="ru-RU"/>
        </a:p>
      </dgm:t>
    </dgm:pt>
    <dgm:pt modelId="{8228C23C-2360-4C15-A56F-C1DAE3E4B2A9}" type="sibTrans" cxnId="{2267FDCA-7405-414E-B1EA-53296035D109}">
      <dgm:prSet/>
      <dgm:spPr/>
      <dgm:t>
        <a:bodyPr/>
        <a:lstStyle/>
        <a:p>
          <a:endParaRPr lang="ru-RU"/>
        </a:p>
      </dgm:t>
    </dgm:pt>
    <dgm:pt modelId="{65BEED9E-3DA3-4A28-9FFE-2F327B98E102}">
      <dgm:prSet phldrT="[Текст]" custT="1"/>
      <dgm:spPr/>
      <dgm:t>
        <a:bodyPr/>
        <a:lstStyle/>
        <a:p>
          <a:r>
            <a:rPr lang="ru-RU" sz="1600" dirty="0" smtClean="0"/>
            <a:t>Организации, осуществляющие социальное обслуживание</a:t>
          </a:r>
          <a:endParaRPr lang="ru-RU" sz="1600" dirty="0"/>
        </a:p>
      </dgm:t>
    </dgm:pt>
    <dgm:pt modelId="{B45ED81A-B071-41E4-B80A-F6149F3A3312}" type="parTrans" cxnId="{78171AE0-B86A-4ECF-A619-6FDB04096DBE}">
      <dgm:prSet/>
      <dgm:spPr/>
    </dgm:pt>
    <dgm:pt modelId="{B830CF4B-FD3E-4462-B185-5E071DE304F8}" type="sibTrans" cxnId="{78171AE0-B86A-4ECF-A619-6FDB04096DBE}">
      <dgm:prSet/>
      <dgm:spPr/>
    </dgm:pt>
    <dgm:pt modelId="{17A5BDDF-A9B1-4C81-9B74-D4CA414F93CF}">
      <dgm:prSet phldrT="[Текст]" custT="1"/>
      <dgm:spPr/>
      <dgm:t>
        <a:bodyPr/>
        <a:lstStyle/>
        <a:p>
          <a:r>
            <a:rPr lang="ru-RU" sz="1600" dirty="0" smtClean="0"/>
            <a:t>Иные юридические лица независимо от их организационно-правовой формы</a:t>
          </a:r>
          <a:endParaRPr lang="ru-RU" sz="1600" dirty="0"/>
        </a:p>
      </dgm:t>
    </dgm:pt>
    <dgm:pt modelId="{4AB273E0-0758-4847-B4D8-FD9A31FAFA34}" type="parTrans" cxnId="{02E0CA66-1B24-4632-8A0D-288BCB5902C2}">
      <dgm:prSet/>
      <dgm:spPr/>
    </dgm:pt>
    <dgm:pt modelId="{A73CC350-9C40-4A1F-9405-BEF5771D3779}" type="sibTrans" cxnId="{02E0CA66-1B24-4632-8A0D-288BCB5902C2}">
      <dgm:prSet/>
      <dgm:spPr/>
    </dgm:pt>
    <dgm:pt modelId="{7B16D334-3F75-49B3-A5F3-AC4FBAE8E1CE}" type="pres">
      <dgm:prSet presAssocID="{3F818C1B-87EE-4BC0-BC59-6E3B88715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65E90-7E83-4C0F-9054-FE9A3BB8B638}" type="pres">
      <dgm:prSet presAssocID="{054A155B-64EC-462C-B8FE-9DD1E0EFD31E}" presName="parentText" presStyleLbl="node1" presStyleIdx="0" presStyleCnt="1" custScaleY="105780" custLinFactY="-258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3480A-8B70-40B7-90B2-5B529B93FA9D}" type="pres">
      <dgm:prSet presAssocID="{054A155B-64EC-462C-B8FE-9DD1E0EFD31E}" presName="childText" presStyleLbl="revTx" presStyleIdx="0" presStyleCnt="1" custScaleY="13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71AE0-B86A-4ECF-A619-6FDB04096DBE}" srcId="{054A155B-64EC-462C-B8FE-9DD1E0EFD31E}" destId="{65BEED9E-3DA3-4A28-9FFE-2F327B98E102}" srcOrd="3" destOrd="0" parTransId="{B45ED81A-B071-41E4-B80A-F6149F3A3312}" sibTransId="{B830CF4B-FD3E-4462-B185-5E071DE304F8}"/>
    <dgm:cxn modelId="{2267FDCA-7405-414E-B1EA-53296035D109}" srcId="{054A155B-64EC-462C-B8FE-9DD1E0EFD31E}" destId="{45681FBE-666F-45D5-ACCA-2E763399DF18}" srcOrd="2" destOrd="0" parTransId="{E9FDD2FF-0DC5-445A-8A52-A6921710F37C}" sibTransId="{8228C23C-2360-4C15-A56F-C1DAE3E4B2A9}"/>
    <dgm:cxn modelId="{C6B4620B-54F5-4BD8-BA63-4EF14581799B}" type="presOf" srcId="{984FA36F-270F-4967-9BB1-C394C08986AB}" destId="{3003480A-8B70-40B7-90B2-5B529B93FA9D}" srcOrd="0" destOrd="1" presId="urn:microsoft.com/office/officeart/2005/8/layout/vList2"/>
    <dgm:cxn modelId="{57BDC22B-DD98-4116-A448-23DE16410F5F}" type="presOf" srcId="{E173F68E-0A13-4695-BBF7-DAE1759360D4}" destId="{3003480A-8B70-40B7-90B2-5B529B93FA9D}" srcOrd="0" destOrd="0" presId="urn:microsoft.com/office/officeart/2005/8/layout/vList2"/>
    <dgm:cxn modelId="{D9608862-EC55-4202-8301-923D3B5783E5}" type="presOf" srcId="{054A155B-64EC-462C-B8FE-9DD1E0EFD31E}" destId="{70465E90-7E83-4C0F-9054-FE9A3BB8B638}" srcOrd="0" destOrd="0" presId="urn:microsoft.com/office/officeart/2005/8/layout/vList2"/>
    <dgm:cxn modelId="{E6779591-CAC5-4104-9520-BC0BF87CE034}" srcId="{3F818C1B-87EE-4BC0-BC59-6E3B887156B0}" destId="{054A155B-64EC-462C-B8FE-9DD1E0EFD31E}" srcOrd="0" destOrd="0" parTransId="{4A899BEE-D7D6-4902-AC29-AAB1EA0A7E75}" sibTransId="{045C552E-7604-4313-B843-1053CDCF3111}"/>
    <dgm:cxn modelId="{A3C4EDF0-568C-4391-876F-4BC7F4FDCFD2}" type="presOf" srcId="{65BEED9E-3DA3-4A28-9FFE-2F327B98E102}" destId="{3003480A-8B70-40B7-90B2-5B529B93FA9D}" srcOrd="0" destOrd="3" presId="urn:microsoft.com/office/officeart/2005/8/layout/vList2"/>
    <dgm:cxn modelId="{F8F02765-C16C-4A53-8F76-E30F6276C5FB}" type="presOf" srcId="{3F818C1B-87EE-4BC0-BC59-6E3B887156B0}" destId="{7B16D334-3F75-49B3-A5F3-AC4FBAE8E1CE}" srcOrd="0" destOrd="0" presId="urn:microsoft.com/office/officeart/2005/8/layout/vList2"/>
    <dgm:cxn modelId="{D21FA622-8C3B-4D04-A6D5-890021CB1291}" srcId="{054A155B-64EC-462C-B8FE-9DD1E0EFD31E}" destId="{E173F68E-0A13-4695-BBF7-DAE1759360D4}" srcOrd="0" destOrd="0" parTransId="{D634F556-1BB0-4E88-813A-1B2166EF21F9}" sibTransId="{B35A9878-7360-4135-AC3C-72B20BC0CC78}"/>
    <dgm:cxn modelId="{02E0CA66-1B24-4632-8A0D-288BCB5902C2}" srcId="{054A155B-64EC-462C-B8FE-9DD1E0EFD31E}" destId="{17A5BDDF-A9B1-4C81-9B74-D4CA414F93CF}" srcOrd="4" destOrd="0" parTransId="{4AB273E0-0758-4847-B4D8-FD9A31FAFA34}" sibTransId="{A73CC350-9C40-4A1F-9405-BEF5771D3779}"/>
    <dgm:cxn modelId="{38656C22-D924-4814-A77E-2341CC790A10}" type="presOf" srcId="{17A5BDDF-A9B1-4C81-9B74-D4CA414F93CF}" destId="{3003480A-8B70-40B7-90B2-5B529B93FA9D}" srcOrd="0" destOrd="4" presId="urn:microsoft.com/office/officeart/2005/8/layout/vList2"/>
    <dgm:cxn modelId="{1C6AF804-09E1-4142-B407-A620CBD69F19}" type="presOf" srcId="{45681FBE-666F-45D5-ACCA-2E763399DF18}" destId="{3003480A-8B70-40B7-90B2-5B529B93FA9D}" srcOrd="0" destOrd="2" presId="urn:microsoft.com/office/officeart/2005/8/layout/vList2"/>
    <dgm:cxn modelId="{664376AE-A613-4DB4-9BBE-8FC44248ECFF}" srcId="{054A155B-64EC-462C-B8FE-9DD1E0EFD31E}" destId="{984FA36F-270F-4967-9BB1-C394C08986AB}" srcOrd="1" destOrd="0" parTransId="{C35338CB-0836-4F47-BD5A-37B6DC1C2474}" sibTransId="{0B7F06C8-03B4-4FDD-A382-E8662131388E}"/>
    <dgm:cxn modelId="{617E9ECF-4BD2-4456-A809-FD3940DAD523}" type="presParOf" srcId="{7B16D334-3F75-49B3-A5F3-AC4FBAE8E1CE}" destId="{70465E90-7E83-4C0F-9054-FE9A3BB8B638}" srcOrd="0" destOrd="0" presId="urn:microsoft.com/office/officeart/2005/8/layout/vList2"/>
    <dgm:cxn modelId="{B20C8F04-4DA5-4F14-8E28-D5BD31F5D113}" type="presParOf" srcId="{7B16D334-3F75-49B3-A5F3-AC4FBAE8E1CE}" destId="{3003480A-8B70-40B7-90B2-5B529B93FA9D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E2377-2027-4DF2-A609-1A243C89E55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4DA127-50CC-4A6F-AB3B-D80491E7B788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организации</a:t>
          </a:r>
          <a:endParaRPr lang="ru-RU" sz="1200" dirty="0"/>
        </a:p>
      </dgm:t>
    </dgm:pt>
    <dgm:pt modelId="{3894FB7F-0385-4789-8EB3-F0AC3008DBA5}" type="parTrans" cxnId="{36DA7134-BB38-4379-9622-5F424F029276}">
      <dgm:prSet/>
      <dgm:spPr/>
      <dgm:t>
        <a:bodyPr/>
        <a:lstStyle/>
        <a:p>
          <a:endParaRPr lang="ru-RU"/>
        </a:p>
      </dgm:t>
    </dgm:pt>
    <dgm:pt modelId="{4529F928-7A82-4F2E-BD24-B5E2FB53FD0E}" type="sibTrans" cxnId="{36DA7134-BB38-4379-9622-5F424F029276}">
      <dgm:prSet/>
      <dgm:spPr/>
      <dgm:t>
        <a:bodyPr/>
        <a:lstStyle/>
        <a:p>
          <a:endParaRPr lang="ru-RU"/>
        </a:p>
      </dgm:t>
    </dgm:pt>
    <dgm:pt modelId="{72BB6B00-1A4E-4E8A-B905-601E95430ADF}">
      <dgm:prSet phldrT="[Текст]" custT="1"/>
      <dgm:spPr/>
      <dgm:t>
        <a:bodyPr/>
        <a:lstStyle/>
        <a:p>
          <a:r>
            <a:rPr lang="ru-RU" sz="1100" dirty="0" smtClean="0"/>
            <a:t>Образовательные программы дошкольного образования, присмотр и уход за детьми</a:t>
          </a:r>
          <a:endParaRPr lang="ru-RU" sz="1100" dirty="0"/>
        </a:p>
      </dgm:t>
    </dgm:pt>
    <dgm:pt modelId="{B3374341-DFE3-4774-B701-881FF962C295}" type="parTrans" cxnId="{5172C83E-4910-400B-90A8-3091283E0B58}">
      <dgm:prSet/>
      <dgm:spPr/>
      <dgm:t>
        <a:bodyPr/>
        <a:lstStyle/>
        <a:p>
          <a:endParaRPr lang="ru-RU"/>
        </a:p>
      </dgm:t>
    </dgm:pt>
    <dgm:pt modelId="{A6430DC0-B597-4DDA-BCFD-81CACFED1081}" type="sibTrans" cxnId="{5172C83E-4910-400B-90A8-3091283E0B58}">
      <dgm:prSet/>
      <dgm:spPr/>
      <dgm:t>
        <a:bodyPr/>
        <a:lstStyle/>
        <a:p>
          <a:endParaRPr lang="ru-RU"/>
        </a:p>
      </dgm:t>
    </dgm:pt>
    <dgm:pt modelId="{E5F2E1E4-8FC1-48A7-987D-56308F33BF12}">
      <dgm:prSet phldrT="[Текст]" custT="1"/>
      <dgm:spPr/>
      <dgm:t>
        <a:bodyPr/>
        <a:lstStyle/>
        <a:p>
          <a:r>
            <a:rPr lang="ru-RU" sz="1100" dirty="0" smtClean="0"/>
            <a:t>Дополнительные общеразвивающие программы</a:t>
          </a:r>
          <a:endParaRPr lang="ru-RU" sz="1100" dirty="0"/>
        </a:p>
      </dgm:t>
    </dgm:pt>
    <dgm:pt modelId="{F396A6B8-6FA1-45D0-BD68-6856B0493668}" type="parTrans" cxnId="{B889A2CB-C42F-4975-964D-07D633BAC20A}">
      <dgm:prSet/>
      <dgm:spPr/>
      <dgm:t>
        <a:bodyPr/>
        <a:lstStyle/>
        <a:p>
          <a:endParaRPr lang="ru-RU"/>
        </a:p>
      </dgm:t>
    </dgm:pt>
    <dgm:pt modelId="{6BC63423-E906-45E5-9184-CEB37694767B}" type="sibTrans" cxnId="{B889A2CB-C42F-4975-964D-07D633BAC20A}">
      <dgm:prSet/>
      <dgm:spPr/>
      <dgm:t>
        <a:bodyPr/>
        <a:lstStyle/>
        <a:p>
          <a:endParaRPr lang="ru-RU"/>
        </a:p>
      </dgm:t>
    </dgm:pt>
    <dgm:pt modelId="{F8B36C58-DBF3-4A58-AECB-54803FAD1E8C}">
      <dgm:prSet phldrT="[Текст]" custT="1"/>
      <dgm:spPr/>
      <dgm:t>
        <a:bodyPr/>
        <a:lstStyle/>
        <a:p>
          <a:endParaRPr lang="ru-RU" sz="900" dirty="0" smtClean="0"/>
        </a:p>
        <a:p>
          <a:r>
            <a:rPr lang="ru-RU" sz="1400" dirty="0" smtClean="0"/>
            <a:t>Общеобразовательные организации</a:t>
          </a:r>
        </a:p>
      </dgm:t>
    </dgm:pt>
    <dgm:pt modelId="{89B4C823-1BA8-499F-8473-49D8F6B4F316}" type="parTrans" cxnId="{F987EFFA-31DB-4E2E-A6FF-79F00081225F}">
      <dgm:prSet/>
      <dgm:spPr/>
      <dgm:t>
        <a:bodyPr/>
        <a:lstStyle/>
        <a:p>
          <a:endParaRPr lang="ru-RU"/>
        </a:p>
      </dgm:t>
    </dgm:pt>
    <dgm:pt modelId="{AEB1F671-04CE-4239-A36D-61A3DB9790F4}" type="sibTrans" cxnId="{F987EFFA-31DB-4E2E-A6FF-79F00081225F}">
      <dgm:prSet/>
      <dgm:spPr/>
      <dgm:t>
        <a:bodyPr/>
        <a:lstStyle/>
        <a:p>
          <a:endParaRPr lang="ru-RU"/>
        </a:p>
      </dgm:t>
    </dgm:pt>
    <dgm:pt modelId="{E9715371-56E7-4E83-B598-93AD4B160173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начального общего, основного общего, среднего общего образования</a:t>
          </a:r>
          <a:endParaRPr lang="ru-RU" sz="1000" dirty="0"/>
        </a:p>
      </dgm:t>
    </dgm:pt>
    <dgm:pt modelId="{85D0A455-71DD-47F8-8845-75662289AB00}" type="parTrans" cxnId="{1E463E45-A63F-47C4-9A76-CDB69B4C9DD2}">
      <dgm:prSet/>
      <dgm:spPr/>
      <dgm:t>
        <a:bodyPr/>
        <a:lstStyle/>
        <a:p>
          <a:endParaRPr lang="ru-RU"/>
        </a:p>
      </dgm:t>
    </dgm:pt>
    <dgm:pt modelId="{18B6F404-F2CF-49A2-BAF1-CBFCAA36AC11}" type="sibTrans" cxnId="{1E463E45-A63F-47C4-9A76-CDB69B4C9DD2}">
      <dgm:prSet/>
      <dgm:spPr/>
      <dgm:t>
        <a:bodyPr/>
        <a:lstStyle/>
        <a:p>
          <a:endParaRPr lang="ru-RU"/>
        </a:p>
      </dgm:t>
    </dgm:pt>
    <dgm:pt modelId="{16C01666-B630-47A8-A485-F9021A1AC778}">
      <dgm:prSet phldrT="[Текст]" custT="1"/>
      <dgm:spPr/>
      <dgm:t>
        <a:bodyPr/>
        <a:lstStyle/>
        <a:p>
          <a:r>
            <a:rPr lang="ru-RU" sz="1000" dirty="0" smtClean="0"/>
            <a:t>Дополнительные общеобразовательные программы</a:t>
          </a:r>
          <a:endParaRPr lang="ru-RU" sz="1000" dirty="0"/>
        </a:p>
      </dgm:t>
    </dgm:pt>
    <dgm:pt modelId="{660C70B9-09AB-4A61-9DDD-57FD590450EC}" type="parTrans" cxnId="{2102642D-47D4-4FDA-B05A-8D274F565B59}">
      <dgm:prSet/>
      <dgm:spPr/>
      <dgm:t>
        <a:bodyPr/>
        <a:lstStyle/>
        <a:p>
          <a:endParaRPr lang="ru-RU"/>
        </a:p>
      </dgm:t>
    </dgm:pt>
    <dgm:pt modelId="{F9BEFBC0-C756-4597-A463-310B0D23A719}" type="sibTrans" cxnId="{2102642D-47D4-4FDA-B05A-8D274F565B59}">
      <dgm:prSet/>
      <dgm:spPr/>
      <dgm:t>
        <a:bodyPr/>
        <a:lstStyle/>
        <a:p>
          <a:endParaRPr lang="ru-RU"/>
        </a:p>
      </dgm:t>
    </dgm:pt>
    <dgm:pt modelId="{5726DBB8-D743-4084-A583-1D90BFC79DFE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дошкольного образования</a:t>
          </a:r>
          <a:endParaRPr lang="ru-RU" sz="1000" dirty="0"/>
        </a:p>
      </dgm:t>
    </dgm:pt>
    <dgm:pt modelId="{20581502-4F58-4F4F-B19D-70A979681428}" type="parTrans" cxnId="{9F4A6F55-7B3B-4A08-8B3B-298BAE2E1B0C}">
      <dgm:prSet/>
      <dgm:spPr/>
      <dgm:t>
        <a:bodyPr/>
        <a:lstStyle/>
        <a:p>
          <a:endParaRPr lang="ru-RU"/>
        </a:p>
      </dgm:t>
    </dgm:pt>
    <dgm:pt modelId="{D63A2CF3-B5C6-4F07-8529-D76FA7F98C44}" type="sibTrans" cxnId="{9F4A6F55-7B3B-4A08-8B3B-298BAE2E1B0C}">
      <dgm:prSet/>
      <dgm:spPr/>
      <dgm:t>
        <a:bodyPr/>
        <a:lstStyle/>
        <a:p>
          <a:endParaRPr lang="ru-RU"/>
        </a:p>
      </dgm:t>
    </dgm:pt>
    <dgm:pt modelId="{C6799397-4761-4021-82B3-A41835EDF18B}">
      <dgm:prSet phldrT="[Текст]" custT="1"/>
      <dgm:spPr/>
      <dgm:t>
        <a:bodyPr/>
        <a:lstStyle/>
        <a:p>
          <a:r>
            <a:rPr lang="ru-RU" sz="1000" dirty="0" smtClean="0"/>
            <a:t>Программы профессионального обучения</a:t>
          </a:r>
          <a:endParaRPr lang="ru-RU" sz="1000" dirty="0"/>
        </a:p>
      </dgm:t>
    </dgm:pt>
    <dgm:pt modelId="{5D397F13-C293-4629-BD72-E8CA0B9ABAE7}" type="parTrans" cxnId="{B2167DF4-8E49-4F82-99C6-C8136B4053E0}">
      <dgm:prSet/>
      <dgm:spPr/>
      <dgm:t>
        <a:bodyPr/>
        <a:lstStyle/>
        <a:p>
          <a:endParaRPr lang="ru-RU"/>
        </a:p>
      </dgm:t>
    </dgm:pt>
    <dgm:pt modelId="{F88BFE8E-6BAA-4768-B753-B461451979D6}" type="sibTrans" cxnId="{B2167DF4-8E49-4F82-99C6-C8136B4053E0}">
      <dgm:prSet/>
      <dgm:spPr/>
      <dgm:t>
        <a:bodyPr/>
        <a:lstStyle/>
        <a:p>
          <a:endParaRPr lang="ru-RU"/>
        </a:p>
      </dgm:t>
    </dgm:pt>
    <dgm:pt modelId="{7ED13C1E-B633-461F-978A-2E6A57346FBD}">
      <dgm:prSet phldrT="[Текст]" custT="1"/>
      <dgm:spPr/>
      <dgm:t>
        <a:bodyPr/>
        <a:lstStyle/>
        <a:p>
          <a:r>
            <a:rPr lang="ru-RU" sz="1200" dirty="0" smtClean="0"/>
            <a:t>Профессиональные образовательные организации</a:t>
          </a:r>
          <a:endParaRPr lang="ru-RU" sz="1200" dirty="0"/>
        </a:p>
      </dgm:t>
    </dgm:pt>
    <dgm:pt modelId="{CE21637E-B058-4849-8ABB-CF26284EB328}" type="parTrans" cxnId="{9E75492B-CC20-4E7C-A740-EBB13367BCA5}">
      <dgm:prSet/>
      <dgm:spPr/>
      <dgm:t>
        <a:bodyPr/>
        <a:lstStyle/>
        <a:p>
          <a:endParaRPr lang="ru-RU"/>
        </a:p>
      </dgm:t>
    </dgm:pt>
    <dgm:pt modelId="{28262345-4409-4835-B24B-5D6B515AAA2D}" type="sibTrans" cxnId="{9E75492B-CC20-4E7C-A740-EBB13367BCA5}">
      <dgm:prSet/>
      <dgm:spPr/>
      <dgm:t>
        <a:bodyPr/>
        <a:lstStyle/>
        <a:p>
          <a:endParaRPr lang="ru-RU"/>
        </a:p>
      </dgm:t>
    </dgm:pt>
    <dgm:pt modelId="{3FFD8A49-8C87-4AE2-ABD7-C4ADB1D0B252}">
      <dgm:prSet phldrT="[Текст]" custT="1"/>
      <dgm:spPr/>
      <dgm:t>
        <a:bodyPr/>
        <a:lstStyle/>
        <a:p>
          <a:r>
            <a:rPr lang="ru-RU" sz="1100" dirty="0" smtClean="0"/>
            <a:t>Образовательные организации высшего образования</a:t>
          </a:r>
          <a:endParaRPr lang="ru-RU" sz="1100" dirty="0"/>
        </a:p>
      </dgm:t>
    </dgm:pt>
    <dgm:pt modelId="{8E3D7976-7CD1-4FD3-AE4D-4E9CB289AA24}" type="parTrans" cxnId="{95903A83-D784-444F-905B-E4A9A33D0281}">
      <dgm:prSet/>
      <dgm:spPr/>
      <dgm:t>
        <a:bodyPr/>
        <a:lstStyle/>
        <a:p>
          <a:endParaRPr lang="ru-RU"/>
        </a:p>
      </dgm:t>
    </dgm:pt>
    <dgm:pt modelId="{3F0091F9-85D7-40DB-BCC1-668E9457EC0A}" type="sibTrans" cxnId="{95903A83-D784-444F-905B-E4A9A33D0281}">
      <dgm:prSet/>
      <dgm:spPr/>
      <dgm:t>
        <a:bodyPr/>
        <a:lstStyle/>
        <a:p>
          <a:endParaRPr lang="ru-RU"/>
        </a:p>
      </dgm:t>
    </dgm:pt>
    <dgm:pt modelId="{B7462B7F-D90E-4DD9-9C71-AD11E9808C76}">
      <dgm:prSet/>
      <dgm:spPr/>
      <dgm:t>
        <a:bodyPr/>
        <a:lstStyle/>
        <a:p>
          <a:r>
            <a:rPr lang="ru-RU" dirty="0" smtClean="0"/>
            <a:t>Любые образовательные программы , за исключением образовательных программ высшего образования</a:t>
          </a:r>
          <a:endParaRPr lang="ru-RU" dirty="0"/>
        </a:p>
      </dgm:t>
    </dgm:pt>
    <dgm:pt modelId="{B6E6C6EF-DD80-44A9-A370-D877F76D9BA6}" type="parTrans" cxnId="{855072AB-CC81-4AAA-BEF1-379F48448204}">
      <dgm:prSet/>
      <dgm:spPr/>
      <dgm:t>
        <a:bodyPr/>
        <a:lstStyle/>
        <a:p>
          <a:endParaRPr lang="ru-RU"/>
        </a:p>
      </dgm:t>
    </dgm:pt>
    <dgm:pt modelId="{76405731-4C73-4191-BD9E-B6A8345ABE7D}" type="sibTrans" cxnId="{855072AB-CC81-4AAA-BEF1-379F48448204}">
      <dgm:prSet/>
      <dgm:spPr/>
      <dgm:t>
        <a:bodyPr/>
        <a:lstStyle/>
        <a:p>
          <a:endParaRPr lang="ru-RU"/>
        </a:p>
      </dgm:t>
    </dgm:pt>
    <dgm:pt modelId="{8BA7ED62-8004-47BD-9E8D-79E2EE1FFAFE}">
      <dgm:prSet phldrT="[Текст]" custT="1"/>
      <dgm:spPr/>
      <dgm:t>
        <a:bodyPr/>
        <a:lstStyle/>
        <a:p>
          <a:r>
            <a:rPr lang="ru-RU" sz="1400" dirty="0" smtClean="0"/>
            <a:t>Организации дополнительного образования</a:t>
          </a:r>
          <a:endParaRPr lang="ru-RU" sz="1400" dirty="0"/>
        </a:p>
      </dgm:t>
    </dgm:pt>
    <dgm:pt modelId="{3C89F5A7-0B0D-402D-9395-32E819B408AA}" type="parTrans" cxnId="{054A0516-6A3C-4A70-9D5A-FC79E97CE3F1}">
      <dgm:prSet/>
      <dgm:spPr/>
      <dgm:t>
        <a:bodyPr/>
        <a:lstStyle/>
        <a:p>
          <a:endParaRPr lang="ru-RU"/>
        </a:p>
      </dgm:t>
    </dgm:pt>
    <dgm:pt modelId="{656419DA-A22F-4E5A-A52F-0806CA1D6C65}" type="sibTrans" cxnId="{054A0516-6A3C-4A70-9D5A-FC79E97CE3F1}">
      <dgm:prSet/>
      <dgm:spPr/>
      <dgm:t>
        <a:bodyPr/>
        <a:lstStyle/>
        <a:p>
          <a:endParaRPr lang="ru-RU"/>
        </a:p>
      </dgm:t>
    </dgm:pt>
    <dgm:pt modelId="{7C951D2E-7C2D-44BD-9CC6-151DA50C055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/>
            <a:t>Организации дополнительного профессионального образования</a:t>
          </a:r>
          <a:endParaRPr lang="ru-RU" sz="1300" dirty="0"/>
        </a:p>
      </dgm:t>
    </dgm:pt>
    <dgm:pt modelId="{EC18261D-EC75-434A-8959-1AE944DB6492}" type="parTrans" cxnId="{A3394709-800C-479C-A876-51F3DEF5F7CD}">
      <dgm:prSet/>
      <dgm:spPr/>
      <dgm:t>
        <a:bodyPr/>
        <a:lstStyle/>
        <a:p>
          <a:endParaRPr lang="ru-RU"/>
        </a:p>
      </dgm:t>
    </dgm:pt>
    <dgm:pt modelId="{38427D92-A4A7-44F5-A23A-913A18EAC3C0}" type="sibTrans" cxnId="{A3394709-800C-479C-A876-51F3DEF5F7CD}">
      <dgm:prSet/>
      <dgm:spPr/>
      <dgm:t>
        <a:bodyPr/>
        <a:lstStyle/>
        <a:p>
          <a:endParaRPr lang="ru-RU"/>
        </a:p>
      </dgm:t>
    </dgm:pt>
    <dgm:pt modelId="{FB11D4A0-23BA-4121-B663-ABE2A8CB718E}">
      <dgm:prSet/>
      <dgm:spPr/>
      <dgm:t>
        <a:bodyPr/>
        <a:lstStyle/>
        <a:p>
          <a:r>
            <a:rPr lang="ru-RU" dirty="0" smtClean="0"/>
            <a:t>Любые образовательные программы</a:t>
          </a:r>
          <a:endParaRPr lang="ru-RU" dirty="0"/>
        </a:p>
      </dgm:t>
    </dgm:pt>
    <dgm:pt modelId="{48E627CA-3A30-4A22-AF44-A41E0D763CEB}" type="parTrans" cxnId="{886E035B-0285-4B14-872A-5C6E46E90A9A}">
      <dgm:prSet/>
      <dgm:spPr/>
      <dgm:t>
        <a:bodyPr/>
        <a:lstStyle/>
        <a:p>
          <a:endParaRPr lang="ru-RU"/>
        </a:p>
      </dgm:t>
    </dgm:pt>
    <dgm:pt modelId="{819E1EC8-7A7A-432E-91FC-C08BBD479A12}" type="sibTrans" cxnId="{886E035B-0285-4B14-872A-5C6E46E90A9A}">
      <dgm:prSet/>
      <dgm:spPr/>
      <dgm:t>
        <a:bodyPr/>
        <a:lstStyle/>
        <a:p>
          <a:endParaRPr lang="ru-RU"/>
        </a:p>
      </dgm:t>
    </dgm:pt>
    <dgm:pt modelId="{696E1CEC-ADC7-49E8-B4AB-AAC78EF7A899}">
      <dgm:prSet custT="1"/>
      <dgm:spPr/>
      <dgm:t>
        <a:bodyPr/>
        <a:lstStyle/>
        <a:p>
          <a:r>
            <a:rPr lang="ru-RU" sz="1100" dirty="0" smtClean="0"/>
            <a:t>Дополнительные общеобразовательные программы</a:t>
          </a:r>
          <a:endParaRPr lang="ru-RU" sz="1100" dirty="0"/>
        </a:p>
      </dgm:t>
    </dgm:pt>
    <dgm:pt modelId="{2652BE63-25CC-4294-9352-6783AA16FC37}" type="parTrans" cxnId="{E2468159-1C5C-4944-913F-E2EB8021E235}">
      <dgm:prSet/>
      <dgm:spPr/>
      <dgm:t>
        <a:bodyPr/>
        <a:lstStyle/>
        <a:p>
          <a:endParaRPr lang="ru-RU"/>
        </a:p>
      </dgm:t>
    </dgm:pt>
    <dgm:pt modelId="{0F189566-C0D9-4E0B-8A8D-8D89AAC96D17}" type="sibTrans" cxnId="{E2468159-1C5C-4944-913F-E2EB8021E235}">
      <dgm:prSet/>
      <dgm:spPr/>
      <dgm:t>
        <a:bodyPr/>
        <a:lstStyle/>
        <a:p>
          <a:endParaRPr lang="ru-RU"/>
        </a:p>
      </dgm:t>
    </dgm:pt>
    <dgm:pt modelId="{7F582F99-E55A-4BEF-86BE-8474BFC38E7C}">
      <dgm:prSet custT="1"/>
      <dgm:spPr/>
      <dgm:t>
        <a:bodyPr/>
        <a:lstStyle/>
        <a:p>
          <a:r>
            <a:rPr lang="ru-RU" sz="1100" dirty="0" smtClean="0"/>
            <a:t>Образовательные программы дошкольного образования</a:t>
          </a:r>
          <a:endParaRPr lang="ru-RU" sz="1100" dirty="0"/>
        </a:p>
      </dgm:t>
    </dgm:pt>
    <dgm:pt modelId="{4AF677C3-9606-4CD2-9201-637B8760FD4B}" type="parTrans" cxnId="{8E18BA4A-5AE9-4E61-A390-3172DBB20AE1}">
      <dgm:prSet/>
      <dgm:spPr/>
      <dgm:t>
        <a:bodyPr/>
        <a:lstStyle/>
        <a:p>
          <a:endParaRPr lang="ru-RU"/>
        </a:p>
      </dgm:t>
    </dgm:pt>
    <dgm:pt modelId="{131570E3-0097-463F-8573-6E1D673A3A94}" type="sibTrans" cxnId="{8E18BA4A-5AE9-4E61-A390-3172DBB20AE1}">
      <dgm:prSet/>
      <dgm:spPr/>
      <dgm:t>
        <a:bodyPr/>
        <a:lstStyle/>
        <a:p>
          <a:endParaRPr lang="ru-RU"/>
        </a:p>
      </dgm:t>
    </dgm:pt>
    <dgm:pt modelId="{339170F7-556E-441D-B607-8F710BAC9241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DC07E41E-1D81-4F95-A1F2-C96FA40FE810}" type="parTrans" cxnId="{5A2C0713-4B05-4D5B-BF4B-88AEC68C5FA6}">
      <dgm:prSet/>
      <dgm:spPr/>
      <dgm:t>
        <a:bodyPr/>
        <a:lstStyle/>
        <a:p>
          <a:endParaRPr lang="ru-RU"/>
        </a:p>
      </dgm:t>
    </dgm:pt>
    <dgm:pt modelId="{D0892290-D6B7-47C3-85D3-1A77AF4FBF49}" type="sibTrans" cxnId="{5A2C0713-4B05-4D5B-BF4B-88AEC68C5FA6}">
      <dgm:prSet/>
      <dgm:spPr/>
      <dgm:t>
        <a:bodyPr/>
        <a:lstStyle/>
        <a:p>
          <a:endParaRPr lang="ru-RU"/>
        </a:p>
      </dgm:t>
    </dgm:pt>
    <dgm:pt modelId="{70DEDD8B-4D55-496A-9322-008A2760E73C}">
      <dgm:prSet custT="1"/>
      <dgm:spPr/>
      <dgm:t>
        <a:bodyPr/>
        <a:lstStyle/>
        <a:p>
          <a:r>
            <a:rPr lang="ru-RU" sz="1100" dirty="0" smtClean="0"/>
            <a:t>Дополнительные профессиональные программы</a:t>
          </a:r>
          <a:endParaRPr lang="ru-RU" sz="1100" dirty="0"/>
        </a:p>
      </dgm:t>
    </dgm:pt>
    <dgm:pt modelId="{6BA41A15-025E-4F38-B8ED-4DD5C607A70B}" type="parTrans" cxnId="{90755720-0348-4AC7-AD99-FBDE44E5999E}">
      <dgm:prSet/>
      <dgm:spPr/>
      <dgm:t>
        <a:bodyPr/>
        <a:lstStyle/>
        <a:p>
          <a:endParaRPr lang="ru-RU"/>
        </a:p>
      </dgm:t>
    </dgm:pt>
    <dgm:pt modelId="{36895D0E-7CD5-4509-BE3D-F404C154AFA5}" type="sibTrans" cxnId="{90755720-0348-4AC7-AD99-FBDE44E5999E}">
      <dgm:prSet/>
      <dgm:spPr/>
      <dgm:t>
        <a:bodyPr/>
        <a:lstStyle/>
        <a:p>
          <a:endParaRPr lang="ru-RU"/>
        </a:p>
      </dgm:t>
    </dgm:pt>
    <dgm:pt modelId="{0665C20C-966A-4689-A3D5-DC48A6CB5A4E}">
      <dgm:prSet custT="1"/>
      <dgm:spPr/>
      <dgm:t>
        <a:bodyPr/>
        <a:lstStyle/>
        <a:p>
          <a:r>
            <a:rPr lang="ru-RU" sz="1100" dirty="0" smtClean="0"/>
            <a:t>Программы подготовки научно-педагогических кадров, программы ординатуры</a:t>
          </a:r>
          <a:endParaRPr lang="ru-RU" sz="1100" dirty="0"/>
        </a:p>
      </dgm:t>
    </dgm:pt>
    <dgm:pt modelId="{6F42F2C2-5BFE-4F3E-ACB0-EE7E37BE5597}" type="parTrans" cxnId="{C632BB7B-E92A-4143-A233-A648672ACB52}">
      <dgm:prSet/>
      <dgm:spPr/>
      <dgm:t>
        <a:bodyPr/>
        <a:lstStyle/>
        <a:p>
          <a:endParaRPr lang="ru-RU"/>
        </a:p>
      </dgm:t>
    </dgm:pt>
    <dgm:pt modelId="{4FA32115-088B-4259-A279-CF7BA44F82ED}" type="sibTrans" cxnId="{C632BB7B-E92A-4143-A233-A648672ACB52}">
      <dgm:prSet/>
      <dgm:spPr/>
      <dgm:t>
        <a:bodyPr/>
        <a:lstStyle/>
        <a:p>
          <a:endParaRPr lang="ru-RU"/>
        </a:p>
      </dgm:t>
    </dgm:pt>
    <dgm:pt modelId="{2FE9AE69-A9B8-4D95-8CA4-99BB3BA88412}">
      <dgm:prSet custT="1"/>
      <dgm:spPr/>
      <dgm:t>
        <a:bodyPr/>
        <a:lstStyle/>
        <a:p>
          <a:r>
            <a:rPr lang="ru-RU" sz="1100" dirty="0" smtClean="0"/>
            <a:t>Дополнительные общеобразовательные программы</a:t>
          </a:r>
          <a:endParaRPr lang="ru-RU" sz="1100" dirty="0"/>
        </a:p>
      </dgm:t>
    </dgm:pt>
    <dgm:pt modelId="{670E63EB-D434-4868-AA15-9D926CD5D52A}" type="parTrans" cxnId="{A12D8416-CC6C-4F06-B8D4-6B45AFC3082E}">
      <dgm:prSet/>
      <dgm:spPr/>
      <dgm:t>
        <a:bodyPr/>
        <a:lstStyle/>
        <a:p>
          <a:endParaRPr lang="ru-RU"/>
        </a:p>
      </dgm:t>
    </dgm:pt>
    <dgm:pt modelId="{DB1689D3-71E3-4B18-BF01-66932360CD38}" type="sibTrans" cxnId="{A12D8416-CC6C-4F06-B8D4-6B45AFC3082E}">
      <dgm:prSet/>
      <dgm:spPr/>
      <dgm:t>
        <a:bodyPr/>
        <a:lstStyle/>
        <a:p>
          <a:endParaRPr lang="ru-RU"/>
        </a:p>
      </dgm:t>
    </dgm:pt>
    <dgm:pt modelId="{792B9C73-1541-475A-BA93-E54463B27ED1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5F8F005F-F2C6-4F2E-A204-F12B63B81497}" type="parTrans" cxnId="{BE5A141D-F714-4306-9E13-BE1B049724B2}">
      <dgm:prSet/>
      <dgm:spPr/>
      <dgm:t>
        <a:bodyPr/>
        <a:lstStyle/>
        <a:p>
          <a:endParaRPr lang="ru-RU"/>
        </a:p>
      </dgm:t>
    </dgm:pt>
    <dgm:pt modelId="{0F4BA230-36D4-4A47-9CD8-208DDCA2C086}" type="sibTrans" cxnId="{BE5A141D-F714-4306-9E13-BE1B049724B2}">
      <dgm:prSet/>
      <dgm:spPr/>
      <dgm:t>
        <a:bodyPr/>
        <a:lstStyle/>
        <a:p>
          <a:endParaRPr lang="ru-RU"/>
        </a:p>
      </dgm:t>
    </dgm:pt>
    <dgm:pt modelId="{84D74B08-7052-4641-945F-C61E9EB4CCE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научные организации</a:t>
          </a:r>
        </a:p>
      </dgm:t>
    </dgm:pt>
    <dgm:pt modelId="{6A1BE934-37DA-43A3-AA9E-0FD88EAAF49A}" type="parTrans" cxnId="{7E45984A-FDB1-4C30-B816-6706B10E54D9}">
      <dgm:prSet/>
      <dgm:spPr/>
      <dgm:t>
        <a:bodyPr/>
        <a:lstStyle/>
        <a:p>
          <a:endParaRPr lang="ru-RU"/>
        </a:p>
      </dgm:t>
    </dgm:pt>
    <dgm:pt modelId="{89A1B21D-F8FD-4BCF-92C7-901F171CC914}" type="sibTrans" cxnId="{7E45984A-FDB1-4C30-B816-6706B10E54D9}">
      <dgm:prSet/>
      <dgm:spPr/>
      <dgm:t>
        <a:bodyPr/>
        <a:lstStyle/>
        <a:p>
          <a:endParaRPr lang="ru-RU"/>
        </a:p>
      </dgm:t>
    </dgm:pt>
    <dgm:pt modelId="{AD310CBF-2BDF-4CB2-A4F8-C55AEB40FB01}">
      <dgm:prSet custT="1"/>
      <dgm:spPr/>
      <dgm:t>
        <a:bodyPr/>
        <a:lstStyle/>
        <a:p>
          <a:r>
            <a:rPr lang="ru-RU" sz="1100" dirty="0" smtClean="0"/>
            <a:t>Программы магистратуры</a:t>
          </a:r>
          <a:endParaRPr lang="ru-RU" sz="1100" dirty="0"/>
        </a:p>
      </dgm:t>
    </dgm:pt>
    <dgm:pt modelId="{E82632FC-9946-4247-A55E-893C14057749}" type="parTrans" cxnId="{8851CF85-7B82-484D-AB2F-5A53B39D6684}">
      <dgm:prSet/>
      <dgm:spPr/>
      <dgm:t>
        <a:bodyPr/>
        <a:lstStyle/>
        <a:p>
          <a:endParaRPr lang="ru-RU"/>
        </a:p>
      </dgm:t>
    </dgm:pt>
    <dgm:pt modelId="{A4435F2B-85D4-43B7-8973-7BAD5DD63782}" type="sibTrans" cxnId="{8851CF85-7B82-484D-AB2F-5A53B39D6684}">
      <dgm:prSet/>
      <dgm:spPr/>
      <dgm:t>
        <a:bodyPr/>
        <a:lstStyle/>
        <a:p>
          <a:endParaRPr lang="ru-RU"/>
        </a:p>
      </dgm:t>
    </dgm:pt>
    <dgm:pt modelId="{9689BAB8-8234-4D32-B260-A0E673F2C534}">
      <dgm:prSet custT="1"/>
      <dgm:spPr/>
      <dgm:t>
        <a:bodyPr/>
        <a:lstStyle/>
        <a:p>
          <a:r>
            <a:rPr lang="ru-RU" sz="1100" dirty="0" smtClean="0"/>
            <a:t>Программы подготовки научно-педагогических кадров, программы ординатуры</a:t>
          </a:r>
          <a:endParaRPr lang="ru-RU" sz="1100" dirty="0"/>
        </a:p>
      </dgm:t>
    </dgm:pt>
    <dgm:pt modelId="{FABA3777-63D5-4373-9521-A8FDB25AD439}" type="parTrans" cxnId="{271A651E-4EBB-4BC9-A737-7C1B2903716A}">
      <dgm:prSet/>
      <dgm:spPr/>
      <dgm:t>
        <a:bodyPr/>
        <a:lstStyle/>
        <a:p>
          <a:endParaRPr lang="ru-RU"/>
        </a:p>
      </dgm:t>
    </dgm:pt>
    <dgm:pt modelId="{2A2149CA-3B56-4358-82E3-03DB29D42D3D}" type="sibTrans" cxnId="{271A651E-4EBB-4BC9-A737-7C1B2903716A}">
      <dgm:prSet/>
      <dgm:spPr/>
      <dgm:t>
        <a:bodyPr/>
        <a:lstStyle/>
        <a:p>
          <a:endParaRPr lang="ru-RU"/>
        </a:p>
      </dgm:t>
    </dgm:pt>
    <dgm:pt modelId="{5E56AD5B-66B3-4311-83FF-6A0B4EE626D5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0DB92FFA-6412-4FBF-8A9D-EA5DFF0502C1}" type="parTrans" cxnId="{E2C2F299-BCEE-4634-9AD4-5204E91D2617}">
      <dgm:prSet/>
      <dgm:spPr/>
      <dgm:t>
        <a:bodyPr/>
        <a:lstStyle/>
        <a:p>
          <a:endParaRPr lang="ru-RU"/>
        </a:p>
      </dgm:t>
    </dgm:pt>
    <dgm:pt modelId="{DE9A0D0E-7DB7-451A-8286-D943EB962B5D}" type="sibTrans" cxnId="{E2C2F299-BCEE-4634-9AD4-5204E91D2617}">
      <dgm:prSet/>
      <dgm:spPr/>
      <dgm:t>
        <a:bodyPr/>
        <a:lstStyle/>
        <a:p>
          <a:endParaRPr lang="ru-RU"/>
        </a:p>
      </dgm:t>
    </dgm:pt>
    <dgm:pt modelId="{7408E67E-825A-4A71-A6F0-F3F0494A2FAC}">
      <dgm:prSet custT="1"/>
      <dgm:spPr/>
      <dgm:t>
        <a:bodyPr/>
        <a:lstStyle/>
        <a:p>
          <a:r>
            <a:rPr lang="ru-RU" sz="1100" dirty="0" smtClean="0"/>
            <a:t>Дополнительные профессиональные программы</a:t>
          </a:r>
          <a:endParaRPr lang="ru-RU" sz="1100" dirty="0"/>
        </a:p>
      </dgm:t>
    </dgm:pt>
    <dgm:pt modelId="{CA76A192-826A-4076-AE36-1A26195BE79F}" type="parTrans" cxnId="{822CDDA3-AF88-4921-B9BD-5B1CA9653B15}">
      <dgm:prSet/>
      <dgm:spPr/>
      <dgm:t>
        <a:bodyPr/>
        <a:lstStyle/>
        <a:p>
          <a:endParaRPr lang="ru-RU"/>
        </a:p>
      </dgm:t>
    </dgm:pt>
    <dgm:pt modelId="{28872B2E-98CF-4CB5-8479-E236AFEB45FC}" type="sibTrans" cxnId="{822CDDA3-AF88-4921-B9BD-5B1CA9653B15}">
      <dgm:prSet/>
      <dgm:spPr/>
      <dgm:t>
        <a:bodyPr/>
        <a:lstStyle/>
        <a:p>
          <a:endParaRPr lang="ru-RU"/>
        </a:p>
      </dgm:t>
    </dgm:pt>
    <dgm:pt modelId="{AFCC5074-397A-4278-AF14-106611BA79D7}">
      <dgm:prSet custT="1"/>
      <dgm:spPr/>
      <dgm:t>
        <a:bodyPr/>
        <a:lstStyle/>
        <a:p>
          <a:r>
            <a:rPr lang="ru-RU" sz="1400" dirty="0" smtClean="0"/>
            <a:t>Иные юридические лица</a:t>
          </a:r>
          <a:endParaRPr lang="ru-RU" sz="1400" dirty="0"/>
        </a:p>
      </dgm:t>
    </dgm:pt>
    <dgm:pt modelId="{844E77C2-A027-4CA7-AEAD-E367D63837E1}" type="parTrans" cxnId="{FC1D6F8F-7A1C-42A0-B331-11ABFCB8A43A}">
      <dgm:prSet/>
      <dgm:spPr/>
      <dgm:t>
        <a:bodyPr/>
        <a:lstStyle/>
        <a:p>
          <a:endParaRPr lang="ru-RU"/>
        </a:p>
      </dgm:t>
    </dgm:pt>
    <dgm:pt modelId="{C7FFFABC-B263-4115-BEF7-B4E6A85A111C}" type="sibTrans" cxnId="{FC1D6F8F-7A1C-42A0-B331-11ABFCB8A43A}">
      <dgm:prSet/>
      <dgm:spPr/>
      <dgm:t>
        <a:bodyPr/>
        <a:lstStyle/>
        <a:p>
          <a:endParaRPr lang="ru-RU"/>
        </a:p>
      </dgm:t>
    </dgm:pt>
    <dgm:pt modelId="{C4B8F207-21E0-4B2B-B42E-6E41DA83DF9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50" b="1" dirty="0" smtClean="0"/>
            <a:t>Организации для детей-сирот и детей, оставшихся без попечения родителей, организации осуществляющие лечение, оздоровление детей, социальное обслуживание</a:t>
          </a:r>
          <a:endParaRPr lang="ru-RU" sz="1150" b="1" dirty="0"/>
        </a:p>
      </dgm:t>
    </dgm:pt>
    <dgm:pt modelId="{516B4614-C581-413D-AEAE-0621ACBFA00B}" type="parTrans" cxnId="{E7203B98-0197-4DC6-B9DB-1E686A5E6919}">
      <dgm:prSet/>
      <dgm:spPr/>
      <dgm:t>
        <a:bodyPr/>
        <a:lstStyle/>
        <a:p>
          <a:endParaRPr lang="ru-RU"/>
        </a:p>
      </dgm:t>
    </dgm:pt>
    <dgm:pt modelId="{DB29F682-B9F7-461B-BD6F-4610E5A492A3}" type="sibTrans" cxnId="{E7203B98-0197-4DC6-B9DB-1E686A5E6919}">
      <dgm:prSet/>
      <dgm:spPr/>
      <dgm:t>
        <a:bodyPr/>
        <a:lstStyle/>
        <a:p>
          <a:endParaRPr lang="ru-RU"/>
        </a:p>
      </dgm:t>
    </dgm:pt>
    <dgm:pt modelId="{224FD38B-91B9-4D69-B95F-94847716F17A}">
      <dgm:prSet/>
      <dgm:spPr/>
      <dgm:t>
        <a:bodyPr/>
        <a:lstStyle/>
        <a:p>
          <a:r>
            <a:rPr lang="ru-RU" dirty="0" smtClean="0"/>
            <a:t>Основные и дополнительные общеобразовательные программы </a:t>
          </a:r>
          <a:endParaRPr lang="ru-RU" dirty="0"/>
        </a:p>
      </dgm:t>
    </dgm:pt>
    <dgm:pt modelId="{A41E3E88-98A4-4F35-BACE-CB7CAA112F82}" type="parTrans" cxnId="{5DB43BF1-C194-4A5F-94EA-0D2999BB42BC}">
      <dgm:prSet/>
      <dgm:spPr/>
      <dgm:t>
        <a:bodyPr/>
        <a:lstStyle/>
        <a:p>
          <a:endParaRPr lang="ru-RU"/>
        </a:p>
      </dgm:t>
    </dgm:pt>
    <dgm:pt modelId="{758FD599-CB6E-4B3F-824A-B5203C15EB2E}" type="sibTrans" cxnId="{5DB43BF1-C194-4A5F-94EA-0D2999BB42BC}">
      <dgm:prSet/>
      <dgm:spPr/>
      <dgm:t>
        <a:bodyPr/>
        <a:lstStyle/>
        <a:p>
          <a:endParaRPr lang="ru-RU"/>
        </a:p>
      </dgm:t>
    </dgm:pt>
    <dgm:pt modelId="{00EE9F03-21E9-443A-B409-77BF9E09013C}">
      <dgm:prSet/>
      <dgm:spPr/>
      <dgm:t>
        <a:bodyPr/>
        <a:lstStyle/>
        <a:p>
          <a:r>
            <a:rPr lang="ru-RU" dirty="0" smtClean="0"/>
            <a:t>Программы профессионального обучения</a:t>
          </a:r>
          <a:endParaRPr lang="ru-RU" dirty="0"/>
        </a:p>
      </dgm:t>
    </dgm:pt>
    <dgm:pt modelId="{EBB6D2C7-3103-4256-9177-0287BEC06EA0}" type="parTrans" cxnId="{A99491F4-E5B2-411C-9397-11427FEF399D}">
      <dgm:prSet/>
      <dgm:spPr/>
      <dgm:t>
        <a:bodyPr/>
        <a:lstStyle/>
        <a:p>
          <a:endParaRPr lang="ru-RU"/>
        </a:p>
      </dgm:t>
    </dgm:pt>
    <dgm:pt modelId="{74E8AB7E-23BC-428E-8D70-1C249DF544EC}" type="sibTrans" cxnId="{A99491F4-E5B2-411C-9397-11427FEF399D}">
      <dgm:prSet/>
      <dgm:spPr/>
      <dgm:t>
        <a:bodyPr/>
        <a:lstStyle/>
        <a:p>
          <a:endParaRPr lang="ru-RU"/>
        </a:p>
      </dgm:t>
    </dgm:pt>
    <dgm:pt modelId="{BEA3395C-4020-43FA-A453-6DC5205A61C9}">
      <dgm:prSet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4085E49C-9BD2-4864-B0D6-9F85A090DAFA}" type="parTrans" cxnId="{B395E5CA-B033-4930-A874-A16A874C7F2A}">
      <dgm:prSet/>
      <dgm:spPr/>
      <dgm:t>
        <a:bodyPr/>
        <a:lstStyle/>
        <a:p>
          <a:endParaRPr lang="ru-RU"/>
        </a:p>
      </dgm:t>
    </dgm:pt>
    <dgm:pt modelId="{A30EDB35-8C7D-4C73-B632-A02F3EE90384}" type="sibTrans" cxnId="{B395E5CA-B033-4930-A874-A16A874C7F2A}">
      <dgm:prSet/>
      <dgm:spPr/>
      <dgm:t>
        <a:bodyPr/>
        <a:lstStyle/>
        <a:p>
          <a:endParaRPr lang="ru-RU"/>
        </a:p>
      </dgm:t>
    </dgm:pt>
    <dgm:pt modelId="{72B4BBB7-06E6-4756-964F-3D813704F71D}">
      <dgm:prSet custT="1"/>
      <dgm:spPr/>
      <dgm:t>
        <a:bodyPr/>
        <a:lstStyle/>
        <a:p>
          <a:r>
            <a:rPr lang="ru-RU" sz="1200" dirty="0" smtClean="0"/>
            <a:t>Образовательные программы дошкольного образования</a:t>
          </a:r>
          <a:endParaRPr lang="ru-RU" sz="1200" dirty="0"/>
        </a:p>
      </dgm:t>
    </dgm:pt>
    <dgm:pt modelId="{030FC654-A858-4C24-953A-10CD4C91A2F7}" type="parTrans" cxnId="{883DC9D5-3F1B-43FF-9768-D55468660330}">
      <dgm:prSet/>
      <dgm:spPr/>
      <dgm:t>
        <a:bodyPr/>
        <a:lstStyle/>
        <a:p>
          <a:endParaRPr lang="ru-RU"/>
        </a:p>
      </dgm:t>
    </dgm:pt>
    <dgm:pt modelId="{4FC43F0A-C984-49A4-8EE7-94ECA272EF25}" type="sibTrans" cxnId="{883DC9D5-3F1B-43FF-9768-D55468660330}">
      <dgm:prSet/>
      <dgm:spPr/>
      <dgm:t>
        <a:bodyPr/>
        <a:lstStyle/>
        <a:p>
          <a:endParaRPr lang="ru-RU"/>
        </a:p>
      </dgm:t>
    </dgm:pt>
    <dgm:pt modelId="{454DE0CA-60F0-43AC-AEAD-98031D84CB7A}">
      <dgm:prSet custT="1"/>
      <dgm:spPr/>
      <dgm:t>
        <a:bodyPr/>
        <a:lstStyle/>
        <a:p>
          <a:r>
            <a:rPr lang="ru-RU" sz="1200" dirty="0" smtClean="0"/>
            <a:t>Дополнительные образовательные программы</a:t>
          </a:r>
          <a:endParaRPr lang="ru-RU" sz="1200" dirty="0"/>
        </a:p>
      </dgm:t>
    </dgm:pt>
    <dgm:pt modelId="{B9D754CD-C11E-498F-AABA-A28D2B34590E}" type="parTrans" cxnId="{120EACCB-293A-46A5-8463-9B6CD02B46DB}">
      <dgm:prSet/>
      <dgm:spPr/>
      <dgm:t>
        <a:bodyPr/>
        <a:lstStyle/>
        <a:p>
          <a:endParaRPr lang="ru-RU"/>
        </a:p>
      </dgm:t>
    </dgm:pt>
    <dgm:pt modelId="{A3A4BAAC-996C-4831-985A-46944FFCC483}" type="sibTrans" cxnId="{120EACCB-293A-46A5-8463-9B6CD02B46DB}">
      <dgm:prSet/>
      <dgm:spPr/>
      <dgm:t>
        <a:bodyPr/>
        <a:lstStyle/>
        <a:p>
          <a:endParaRPr lang="ru-RU"/>
        </a:p>
      </dgm:t>
    </dgm:pt>
    <dgm:pt modelId="{F7F5EF3A-1F8C-43AE-BD59-54DC098B42E9}" type="pres">
      <dgm:prSet presAssocID="{5CAE2377-2027-4DF2-A609-1A243C89E5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D5FC00-05E8-4A2E-884F-8569F4BA12A1}" type="pres">
      <dgm:prSet presAssocID="{3A4DA127-50CC-4A6F-AB3B-D80491E7B788}" presName="linNode" presStyleCnt="0"/>
      <dgm:spPr/>
    </dgm:pt>
    <dgm:pt modelId="{35F856B2-6A97-42C5-971E-D8337D60882E}" type="pres">
      <dgm:prSet presAssocID="{3A4DA127-50CC-4A6F-AB3B-D80491E7B788}" presName="parentShp" presStyleLbl="node1" presStyleIdx="0" presStyleCnt="9" custScaleY="65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71D4C-2507-4127-9535-4330D3E5BA09}" type="pres">
      <dgm:prSet presAssocID="{3A4DA127-50CC-4A6F-AB3B-D80491E7B788}" presName="childShp" presStyleLbl="bgAccFollowNode1" presStyleIdx="0" presStyleCnt="9" custScaleY="96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89F1-6E9A-405D-9310-CE56C1F6CDBF}" type="pres">
      <dgm:prSet presAssocID="{4529F928-7A82-4F2E-BD24-B5E2FB53FD0E}" presName="spacing" presStyleCnt="0"/>
      <dgm:spPr/>
    </dgm:pt>
    <dgm:pt modelId="{AC2BD92B-4C7B-41F6-A2FB-4DA3FBC2E8B1}" type="pres">
      <dgm:prSet presAssocID="{F8B36C58-DBF3-4A58-AECB-54803FAD1E8C}" presName="linNode" presStyleCnt="0"/>
      <dgm:spPr/>
    </dgm:pt>
    <dgm:pt modelId="{6327BE63-CD00-4659-9C01-1B1003C90388}" type="pres">
      <dgm:prSet presAssocID="{F8B36C58-DBF3-4A58-AECB-54803FAD1E8C}" presName="parentShp" presStyleLbl="node1" presStyleIdx="1" presStyleCnt="9" custScaleY="12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8EA1A-A877-46DB-B220-F369B0BCDFCE}" type="pres">
      <dgm:prSet presAssocID="{F8B36C58-DBF3-4A58-AECB-54803FAD1E8C}" presName="childShp" presStyleLbl="bgAccFollowNode1" presStyleIdx="1" presStyleCnt="9" custScaleY="19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5BBC-29D9-42BF-9C32-03B28D529C3E}" type="pres">
      <dgm:prSet presAssocID="{AEB1F671-04CE-4239-A36D-61A3DB9790F4}" presName="spacing" presStyleCnt="0"/>
      <dgm:spPr/>
    </dgm:pt>
    <dgm:pt modelId="{C9252F9E-4998-484C-B40F-90F85AAA9D1C}" type="pres">
      <dgm:prSet presAssocID="{7ED13C1E-B633-461F-978A-2E6A57346FBD}" presName="linNode" presStyleCnt="0"/>
      <dgm:spPr/>
    </dgm:pt>
    <dgm:pt modelId="{3D6202EC-48E6-4D5C-B4C7-EAE0E1681E07}" type="pres">
      <dgm:prSet presAssocID="{7ED13C1E-B633-461F-978A-2E6A57346FBD}" presName="parentShp" presStyleLbl="node1" presStyleIdx="2" presStyleCnt="9" custScaleY="8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12F77-66C1-4F64-9450-B808DD6CB927}" type="pres">
      <dgm:prSet presAssocID="{7ED13C1E-B633-461F-978A-2E6A57346FBD}" presName="childShp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608AA-0715-4215-8617-DC3B7EF2AB21}" type="pres">
      <dgm:prSet presAssocID="{28262345-4409-4835-B24B-5D6B515AAA2D}" presName="spacing" presStyleCnt="0"/>
      <dgm:spPr/>
    </dgm:pt>
    <dgm:pt modelId="{1E379E24-DC43-4E1C-8D9D-A2FBC7E2701C}" type="pres">
      <dgm:prSet presAssocID="{3FFD8A49-8C87-4AE2-ABD7-C4ADB1D0B252}" presName="linNode" presStyleCnt="0"/>
      <dgm:spPr/>
    </dgm:pt>
    <dgm:pt modelId="{C5434117-5AD0-4A39-9D7C-E7235297B2DA}" type="pres">
      <dgm:prSet presAssocID="{3FFD8A49-8C87-4AE2-ABD7-C4ADB1D0B252}" presName="parentShp" presStyleLbl="node1" presStyleIdx="3" presStyleCnt="9" custScaleY="58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DD70C-63D5-4623-B1D5-E9CC203871D6}" type="pres">
      <dgm:prSet presAssocID="{3FFD8A49-8C87-4AE2-ABD7-C4ADB1D0B252}" presName="childShp" presStyleLbl="bgAccFollowNode1" presStyleIdx="3" presStyleCnt="9" custScaleY="5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65BC-B86D-477C-BE40-F17E307A34EE}" type="pres">
      <dgm:prSet presAssocID="{3F0091F9-85D7-40DB-BCC1-668E9457EC0A}" presName="spacing" presStyleCnt="0"/>
      <dgm:spPr/>
    </dgm:pt>
    <dgm:pt modelId="{E99AC4B2-5437-45DA-930F-61C2C77B60FA}" type="pres">
      <dgm:prSet presAssocID="{8BA7ED62-8004-47BD-9E8D-79E2EE1FFAFE}" presName="linNode" presStyleCnt="0"/>
      <dgm:spPr/>
    </dgm:pt>
    <dgm:pt modelId="{5D2BF9C3-09A7-46B6-BD35-5585614BE619}" type="pres">
      <dgm:prSet presAssocID="{8BA7ED62-8004-47BD-9E8D-79E2EE1FFAFE}" presName="parentShp" presStyleLbl="node1" presStyleIdx="4" presStyleCnt="9" custScaleY="7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0D25-0060-4CAF-A13A-6DE721C77F05}" type="pres">
      <dgm:prSet presAssocID="{8BA7ED62-8004-47BD-9E8D-79E2EE1FFAFE}" presName="childShp" presStyleLbl="bgAccFollowNode1" presStyleIdx="4" presStyleCnt="9" custScaleY="10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9A2C-5284-4C1C-ABD2-6993DF0388EB}" type="pres">
      <dgm:prSet presAssocID="{656419DA-A22F-4E5A-A52F-0806CA1D6C65}" presName="spacing" presStyleCnt="0"/>
      <dgm:spPr/>
    </dgm:pt>
    <dgm:pt modelId="{AAEA1F26-1EA4-46E0-8616-18F2A6EE16B9}" type="pres">
      <dgm:prSet presAssocID="{7C951D2E-7C2D-44BD-9CC6-151DA50C0553}" presName="linNode" presStyleCnt="0"/>
      <dgm:spPr/>
    </dgm:pt>
    <dgm:pt modelId="{CDF8185B-145C-4E64-A171-072DFF7509BD}" type="pres">
      <dgm:prSet presAssocID="{7C951D2E-7C2D-44BD-9CC6-151DA50C0553}" presName="parentShp" presStyleLbl="node1" presStyleIdx="5" presStyleCnt="9" custScaleY="8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46B74-1690-43FA-A3CE-281D9C60BF47}" type="pres">
      <dgm:prSet presAssocID="{7C951D2E-7C2D-44BD-9CC6-151DA50C0553}" presName="childShp" presStyleLbl="bgAccFollowNode1" presStyleIdx="5" presStyleCnt="9" custScaleY="14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4CF01-E034-42F5-B73B-C88C1DEF9BA9}" type="pres">
      <dgm:prSet presAssocID="{38427D92-A4A7-44F5-A23A-913A18EAC3C0}" presName="spacing" presStyleCnt="0"/>
      <dgm:spPr/>
    </dgm:pt>
    <dgm:pt modelId="{011AB633-BE24-45B0-BEE6-C861ED9BEC6E}" type="pres">
      <dgm:prSet presAssocID="{84D74B08-7052-4641-945F-C61E9EB4CCEF}" presName="linNode" presStyleCnt="0"/>
      <dgm:spPr/>
    </dgm:pt>
    <dgm:pt modelId="{5D12D008-BC65-4658-91CB-C460F698E7CA}" type="pres">
      <dgm:prSet presAssocID="{84D74B08-7052-4641-945F-C61E9EB4CCEF}" presName="parentShp" presStyleLbl="node1" presStyleIdx="6" presStyleCnt="9" custScaleY="141673" custLinFactNeighborX="-9259" custLinFactNeighborY="-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D86EC-FF6D-4F60-B890-8C34FA5B3F90}" type="pres">
      <dgm:prSet presAssocID="{84D74B08-7052-4641-945F-C61E9EB4CCEF}" presName="childShp" presStyleLbl="bgAccFollowNode1" presStyleIdx="6" presStyleCnt="9" custScaleY="16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C26E-1F80-40B7-8358-F6857E50EBA0}" type="pres">
      <dgm:prSet presAssocID="{89A1B21D-F8FD-4BCF-92C7-901F171CC914}" presName="spacing" presStyleCnt="0"/>
      <dgm:spPr/>
    </dgm:pt>
    <dgm:pt modelId="{A692794D-A00E-47F5-9261-610243EBE394}" type="pres">
      <dgm:prSet presAssocID="{C4B8F207-21E0-4B2B-B42E-6E41DA83DF9E}" presName="linNode" presStyleCnt="0"/>
      <dgm:spPr/>
    </dgm:pt>
    <dgm:pt modelId="{349CA611-BEF8-4EDE-A7C4-03560D7DD47D}" type="pres">
      <dgm:prSet presAssocID="{C4B8F207-21E0-4B2B-B42E-6E41DA83DF9E}" presName="parentShp" presStyleLbl="node1" presStyleIdx="7" presStyleCnt="9" custScaleY="13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8DD8-E855-4E67-BB1F-FC68BAD19028}" type="pres">
      <dgm:prSet presAssocID="{C4B8F207-21E0-4B2B-B42E-6E41DA83DF9E}" presName="childShp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6087F-BC6E-428F-A8BD-CAEC5B533B1B}" type="pres">
      <dgm:prSet presAssocID="{DB29F682-B9F7-461B-BD6F-4610E5A492A3}" presName="spacing" presStyleCnt="0"/>
      <dgm:spPr/>
    </dgm:pt>
    <dgm:pt modelId="{A6FB6508-32A3-4906-94F1-47CC0F6C1894}" type="pres">
      <dgm:prSet presAssocID="{AFCC5074-397A-4278-AF14-106611BA79D7}" presName="linNode" presStyleCnt="0"/>
      <dgm:spPr/>
    </dgm:pt>
    <dgm:pt modelId="{DD360C4A-02E1-4B22-B761-E78A8076D574}" type="pres">
      <dgm:prSet presAssocID="{AFCC5074-397A-4278-AF14-106611BA79D7}" presName="parentShp" presStyleLbl="node1" presStyleIdx="8" presStyleCnt="9" custScaleY="108825" custLinFactNeighborX="-4165" custLinFactNeighborY="6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D892-FAE5-44B2-9A0D-73F70219BD7E}" type="pres">
      <dgm:prSet presAssocID="{AFCC5074-397A-4278-AF14-106611BA79D7}" presName="childShp" presStyleLbl="bgAccFollowNode1" presStyleIdx="8" presStyleCnt="9" custScaleY="130764" custLinFactNeighborX="938" custLinFactNeighborY="-1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479B0-2F3D-4C9D-B4A0-E25179AC43C6}" type="presOf" srcId="{7C951D2E-7C2D-44BD-9CC6-151DA50C0553}" destId="{CDF8185B-145C-4E64-A171-072DFF7509BD}" srcOrd="0" destOrd="0" presId="urn:microsoft.com/office/officeart/2005/8/layout/vList6"/>
    <dgm:cxn modelId="{010D5E07-2087-4513-BB04-3CF48AFBE5B9}" type="presOf" srcId="{AD310CBF-2BDF-4CB2-A4F8-C55AEB40FB01}" destId="{D20D86EC-FF6D-4F60-B890-8C34FA5B3F90}" srcOrd="0" destOrd="0" presId="urn:microsoft.com/office/officeart/2005/8/layout/vList6"/>
    <dgm:cxn modelId="{FBBAD580-0971-491D-A2E9-C7BF3967BFDB}" type="presOf" srcId="{454DE0CA-60F0-43AC-AEAD-98031D84CB7A}" destId="{7948D892-FAE5-44B2-9A0D-73F70219BD7E}" srcOrd="0" destOrd="2" presId="urn:microsoft.com/office/officeart/2005/8/layout/vList6"/>
    <dgm:cxn modelId="{855072AB-CC81-4AAA-BEF1-379F48448204}" srcId="{7ED13C1E-B633-461F-978A-2E6A57346FBD}" destId="{B7462B7F-D90E-4DD9-9C71-AD11E9808C76}" srcOrd="0" destOrd="0" parTransId="{B6E6C6EF-DD80-44A9-A370-D877F76D9BA6}" sibTransId="{76405731-4C73-4191-BD9E-B6A8345ABE7D}"/>
    <dgm:cxn modelId="{B889A2CB-C42F-4975-964D-07D633BAC20A}" srcId="{3A4DA127-50CC-4A6F-AB3B-D80491E7B788}" destId="{E5F2E1E4-8FC1-48A7-987D-56308F33BF12}" srcOrd="1" destOrd="0" parTransId="{F396A6B8-6FA1-45D0-BD68-6856B0493668}" sibTransId="{6BC63423-E906-45E5-9184-CEB37694767B}"/>
    <dgm:cxn modelId="{2102642D-47D4-4FDA-B05A-8D274F565B59}" srcId="{F8B36C58-DBF3-4A58-AECB-54803FAD1E8C}" destId="{16C01666-B630-47A8-A485-F9021A1AC778}" srcOrd="1" destOrd="0" parTransId="{660C70B9-09AB-4A61-9DDD-57FD590450EC}" sibTransId="{F9BEFBC0-C756-4597-A463-310B0D23A719}"/>
    <dgm:cxn modelId="{38EEA1C2-83EA-480D-BBDA-53FF46DF19FB}" type="presOf" srcId="{BEA3395C-4020-43FA-A453-6DC5205A61C9}" destId="{7948D892-FAE5-44B2-9A0D-73F70219BD7E}" srcOrd="0" destOrd="0" presId="urn:microsoft.com/office/officeart/2005/8/layout/vList6"/>
    <dgm:cxn modelId="{7E45984A-FDB1-4C30-B816-6706B10E54D9}" srcId="{5CAE2377-2027-4DF2-A609-1A243C89E557}" destId="{84D74B08-7052-4641-945F-C61E9EB4CCEF}" srcOrd="6" destOrd="0" parTransId="{6A1BE934-37DA-43A3-AA9E-0FD88EAAF49A}" sibTransId="{89A1B21D-F8FD-4BCF-92C7-901F171CC914}"/>
    <dgm:cxn modelId="{6CE7B399-8A76-4305-B28A-A3891088D2FD}" type="presOf" srcId="{B7462B7F-D90E-4DD9-9C71-AD11E9808C76}" destId="{4B812F77-66C1-4F64-9450-B808DD6CB927}" srcOrd="0" destOrd="0" presId="urn:microsoft.com/office/officeart/2005/8/layout/vList6"/>
    <dgm:cxn modelId="{271A651E-4EBB-4BC9-A737-7C1B2903716A}" srcId="{84D74B08-7052-4641-945F-C61E9EB4CCEF}" destId="{9689BAB8-8234-4D32-B260-A0E673F2C534}" srcOrd="1" destOrd="0" parTransId="{FABA3777-63D5-4373-9521-A8FDB25AD439}" sibTransId="{2A2149CA-3B56-4358-82E3-03DB29D42D3D}"/>
    <dgm:cxn modelId="{9E75492B-CC20-4E7C-A740-EBB13367BCA5}" srcId="{5CAE2377-2027-4DF2-A609-1A243C89E557}" destId="{7ED13C1E-B633-461F-978A-2E6A57346FBD}" srcOrd="2" destOrd="0" parTransId="{CE21637E-B058-4849-8ABB-CF26284EB328}" sibTransId="{28262345-4409-4835-B24B-5D6B515AAA2D}"/>
    <dgm:cxn modelId="{B395E5CA-B033-4930-A874-A16A874C7F2A}" srcId="{AFCC5074-397A-4278-AF14-106611BA79D7}" destId="{BEA3395C-4020-43FA-A453-6DC5205A61C9}" srcOrd="0" destOrd="0" parTransId="{4085E49C-9BD2-4864-B0D6-9F85A090DAFA}" sibTransId="{A30EDB35-8C7D-4C73-B632-A02F3EE90384}"/>
    <dgm:cxn modelId="{E2468159-1C5C-4944-913F-E2EB8021E235}" srcId="{8BA7ED62-8004-47BD-9E8D-79E2EE1FFAFE}" destId="{696E1CEC-ADC7-49E8-B4AB-AAC78EF7A899}" srcOrd="0" destOrd="0" parTransId="{2652BE63-25CC-4294-9352-6783AA16FC37}" sibTransId="{0F189566-C0D9-4E0B-8A8D-8D89AAC96D17}"/>
    <dgm:cxn modelId="{8E18BA4A-5AE9-4E61-A390-3172DBB20AE1}" srcId="{8BA7ED62-8004-47BD-9E8D-79E2EE1FFAFE}" destId="{7F582F99-E55A-4BEF-86BE-8474BFC38E7C}" srcOrd="1" destOrd="0" parTransId="{4AF677C3-9606-4CD2-9201-637B8760FD4B}" sibTransId="{131570E3-0097-463F-8573-6E1D673A3A94}"/>
    <dgm:cxn modelId="{B67DF778-D740-4638-9BC7-1457667E987B}" type="presOf" srcId="{72B4BBB7-06E6-4756-964F-3D813704F71D}" destId="{7948D892-FAE5-44B2-9A0D-73F70219BD7E}" srcOrd="0" destOrd="1" presId="urn:microsoft.com/office/officeart/2005/8/layout/vList6"/>
    <dgm:cxn modelId="{FAB59B2C-8E56-49F6-A284-9A8075A05260}" type="presOf" srcId="{2FE9AE69-A9B8-4D95-8CA4-99BB3BA88412}" destId="{81E46B74-1690-43FA-A3CE-281D9C60BF47}" srcOrd="0" destOrd="2" presId="urn:microsoft.com/office/officeart/2005/8/layout/vList6"/>
    <dgm:cxn modelId="{A3394709-800C-479C-A876-51F3DEF5F7CD}" srcId="{5CAE2377-2027-4DF2-A609-1A243C89E557}" destId="{7C951D2E-7C2D-44BD-9CC6-151DA50C0553}" srcOrd="5" destOrd="0" parTransId="{EC18261D-EC75-434A-8959-1AE944DB6492}" sibTransId="{38427D92-A4A7-44F5-A23A-913A18EAC3C0}"/>
    <dgm:cxn modelId="{1B93378A-F077-44C3-920F-84DC37C5DDCA}" type="presOf" srcId="{3FFD8A49-8C87-4AE2-ABD7-C4ADB1D0B252}" destId="{C5434117-5AD0-4A39-9D7C-E7235297B2DA}" srcOrd="0" destOrd="0" presId="urn:microsoft.com/office/officeart/2005/8/layout/vList6"/>
    <dgm:cxn modelId="{CA523D85-B74C-4491-B02F-6589D05C8E80}" type="presOf" srcId="{E9715371-56E7-4E83-B598-93AD4B160173}" destId="{4128EA1A-A877-46DB-B220-F369B0BCDFCE}" srcOrd="0" destOrd="0" presId="urn:microsoft.com/office/officeart/2005/8/layout/vList6"/>
    <dgm:cxn modelId="{5A2C0713-4B05-4D5B-BF4B-88AEC68C5FA6}" srcId="{8BA7ED62-8004-47BD-9E8D-79E2EE1FFAFE}" destId="{339170F7-556E-441D-B607-8F710BAC9241}" srcOrd="2" destOrd="0" parTransId="{DC07E41E-1D81-4F95-A1F2-C96FA40FE810}" sibTransId="{D0892290-D6B7-47C3-85D3-1A77AF4FBF49}"/>
    <dgm:cxn modelId="{5172C83E-4910-400B-90A8-3091283E0B58}" srcId="{3A4DA127-50CC-4A6F-AB3B-D80491E7B788}" destId="{72BB6B00-1A4E-4E8A-B905-601E95430ADF}" srcOrd="0" destOrd="0" parTransId="{B3374341-DFE3-4774-B701-881FF962C295}" sibTransId="{A6430DC0-B597-4DDA-BCFD-81CACFED1081}"/>
    <dgm:cxn modelId="{883DC9D5-3F1B-43FF-9768-D55468660330}" srcId="{AFCC5074-397A-4278-AF14-106611BA79D7}" destId="{72B4BBB7-06E6-4756-964F-3D813704F71D}" srcOrd="1" destOrd="0" parTransId="{030FC654-A858-4C24-953A-10CD4C91A2F7}" sibTransId="{4FC43F0A-C984-49A4-8EE7-94ECA272EF25}"/>
    <dgm:cxn modelId="{822CDDA3-AF88-4921-B9BD-5B1CA9653B15}" srcId="{84D74B08-7052-4641-945F-C61E9EB4CCEF}" destId="{7408E67E-825A-4A71-A6F0-F3F0494A2FAC}" srcOrd="3" destOrd="0" parTransId="{CA76A192-826A-4076-AE36-1A26195BE79F}" sibTransId="{28872B2E-98CF-4CB5-8479-E236AFEB45FC}"/>
    <dgm:cxn modelId="{BE5A141D-F714-4306-9E13-BE1B049724B2}" srcId="{7C951D2E-7C2D-44BD-9CC6-151DA50C0553}" destId="{792B9C73-1541-475A-BA93-E54463B27ED1}" srcOrd="3" destOrd="0" parTransId="{5F8F005F-F2C6-4F2E-A204-F12B63B81497}" sibTransId="{0F4BA230-36D4-4A47-9CD8-208DDCA2C086}"/>
    <dgm:cxn modelId="{7A0647AC-FE18-408C-A5C2-0C83C5C8967C}" type="presOf" srcId="{8BA7ED62-8004-47BD-9E8D-79E2EE1FFAFE}" destId="{5D2BF9C3-09A7-46B6-BD35-5585614BE619}" srcOrd="0" destOrd="0" presId="urn:microsoft.com/office/officeart/2005/8/layout/vList6"/>
    <dgm:cxn modelId="{8254929B-40A3-4C74-9CB7-8343CDF4AA2E}" type="presOf" srcId="{E5F2E1E4-8FC1-48A7-987D-56308F33BF12}" destId="{5DD71D4C-2507-4127-9535-4330D3E5BA09}" srcOrd="0" destOrd="1" presId="urn:microsoft.com/office/officeart/2005/8/layout/vList6"/>
    <dgm:cxn modelId="{5DB43BF1-C194-4A5F-94EA-0D2999BB42BC}" srcId="{C4B8F207-21E0-4B2B-B42E-6E41DA83DF9E}" destId="{224FD38B-91B9-4D69-B95F-94847716F17A}" srcOrd="0" destOrd="0" parTransId="{A41E3E88-98A4-4F35-BACE-CB7CAA112F82}" sibTransId="{758FD599-CB6E-4B3F-824A-B5203C15EB2E}"/>
    <dgm:cxn modelId="{1F6AEF27-AA2B-4E7F-955D-24ED25D7195E}" type="presOf" srcId="{9689BAB8-8234-4D32-B260-A0E673F2C534}" destId="{D20D86EC-FF6D-4F60-B890-8C34FA5B3F90}" srcOrd="0" destOrd="1" presId="urn:microsoft.com/office/officeart/2005/8/layout/vList6"/>
    <dgm:cxn modelId="{E2C2F299-BCEE-4634-9AD4-5204E91D2617}" srcId="{84D74B08-7052-4641-945F-C61E9EB4CCEF}" destId="{5E56AD5B-66B3-4311-83FF-6A0B4EE626D5}" srcOrd="2" destOrd="0" parTransId="{0DB92FFA-6412-4FBF-8A9D-EA5DFF0502C1}" sibTransId="{DE9A0D0E-7DB7-451A-8286-D943EB962B5D}"/>
    <dgm:cxn modelId="{90755720-0348-4AC7-AD99-FBDE44E5999E}" srcId="{7C951D2E-7C2D-44BD-9CC6-151DA50C0553}" destId="{70DEDD8B-4D55-496A-9322-008A2760E73C}" srcOrd="0" destOrd="0" parTransId="{6BA41A15-025E-4F38-B8ED-4DD5C607A70B}" sibTransId="{36895D0E-7CD5-4509-BE3D-F404C154AFA5}"/>
    <dgm:cxn modelId="{8851CF85-7B82-484D-AB2F-5A53B39D6684}" srcId="{84D74B08-7052-4641-945F-C61E9EB4CCEF}" destId="{AD310CBF-2BDF-4CB2-A4F8-C55AEB40FB01}" srcOrd="0" destOrd="0" parTransId="{E82632FC-9946-4247-A55E-893C14057749}" sibTransId="{A4435F2B-85D4-43B7-8973-7BAD5DD63782}"/>
    <dgm:cxn modelId="{8D243A42-11F0-412C-B767-03BEE613FF56}" type="presOf" srcId="{C6799397-4761-4021-82B3-A41835EDF18B}" destId="{4128EA1A-A877-46DB-B220-F369B0BCDFCE}" srcOrd="0" destOrd="3" presId="urn:microsoft.com/office/officeart/2005/8/layout/vList6"/>
    <dgm:cxn modelId="{A0B159B2-2359-4312-B330-EF392A80179F}" type="presOf" srcId="{7408E67E-825A-4A71-A6F0-F3F0494A2FAC}" destId="{D20D86EC-FF6D-4F60-B890-8C34FA5B3F90}" srcOrd="0" destOrd="3" presId="urn:microsoft.com/office/officeart/2005/8/layout/vList6"/>
    <dgm:cxn modelId="{36DA7134-BB38-4379-9622-5F424F029276}" srcId="{5CAE2377-2027-4DF2-A609-1A243C89E557}" destId="{3A4DA127-50CC-4A6F-AB3B-D80491E7B788}" srcOrd="0" destOrd="0" parTransId="{3894FB7F-0385-4789-8EB3-F0AC3008DBA5}" sibTransId="{4529F928-7A82-4F2E-BD24-B5E2FB53FD0E}"/>
    <dgm:cxn modelId="{5B49C9A3-0520-429E-8EDA-395930CC15B0}" type="presOf" srcId="{FB11D4A0-23BA-4121-B663-ABE2A8CB718E}" destId="{955DD70C-63D5-4623-B1D5-E9CC203871D6}" srcOrd="0" destOrd="0" presId="urn:microsoft.com/office/officeart/2005/8/layout/vList6"/>
    <dgm:cxn modelId="{A99491F4-E5B2-411C-9397-11427FEF399D}" srcId="{C4B8F207-21E0-4B2B-B42E-6E41DA83DF9E}" destId="{00EE9F03-21E9-443A-B409-77BF9E09013C}" srcOrd="1" destOrd="0" parTransId="{EBB6D2C7-3103-4256-9177-0287BEC06EA0}" sibTransId="{74E8AB7E-23BC-428E-8D70-1C249DF544EC}"/>
    <dgm:cxn modelId="{12D4952F-B732-4010-9ECC-FD685F8E84E3}" type="presOf" srcId="{339170F7-556E-441D-B607-8F710BAC9241}" destId="{6E560D25-0060-4CAF-A13A-6DE721C77F05}" srcOrd="0" destOrd="2" presId="urn:microsoft.com/office/officeart/2005/8/layout/vList6"/>
    <dgm:cxn modelId="{61AEA135-086B-40DA-9D67-97B25FEC6BB4}" type="presOf" srcId="{AFCC5074-397A-4278-AF14-106611BA79D7}" destId="{DD360C4A-02E1-4B22-B761-E78A8076D574}" srcOrd="0" destOrd="0" presId="urn:microsoft.com/office/officeart/2005/8/layout/vList6"/>
    <dgm:cxn modelId="{3A1FDFB2-B1BD-4BA1-A87B-4A308786B988}" type="presOf" srcId="{5CAE2377-2027-4DF2-A609-1A243C89E557}" destId="{F7F5EF3A-1F8C-43AE-BD59-54DC098B42E9}" srcOrd="0" destOrd="0" presId="urn:microsoft.com/office/officeart/2005/8/layout/vList6"/>
    <dgm:cxn modelId="{EA67159C-9D7A-432D-8988-48A1E0D12A1B}" type="presOf" srcId="{00EE9F03-21E9-443A-B409-77BF9E09013C}" destId="{20378DD8-E855-4E67-BB1F-FC68BAD19028}" srcOrd="0" destOrd="1" presId="urn:microsoft.com/office/officeart/2005/8/layout/vList6"/>
    <dgm:cxn modelId="{78C6A98E-9ED7-4030-A4FF-47D482810D7C}" type="presOf" srcId="{F8B36C58-DBF3-4A58-AECB-54803FAD1E8C}" destId="{6327BE63-CD00-4659-9C01-1B1003C90388}" srcOrd="0" destOrd="0" presId="urn:microsoft.com/office/officeart/2005/8/layout/vList6"/>
    <dgm:cxn modelId="{400F9957-BCF9-4E85-8F89-025DC05238BE}" type="presOf" srcId="{3A4DA127-50CC-4A6F-AB3B-D80491E7B788}" destId="{35F856B2-6A97-42C5-971E-D8337D60882E}" srcOrd="0" destOrd="0" presId="urn:microsoft.com/office/officeart/2005/8/layout/vList6"/>
    <dgm:cxn modelId="{1E463E45-A63F-47C4-9A76-CDB69B4C9DD2}" srcId="{F8B36C58-DBF3-4A58-AECB-54803FAD1E8C}" destId="{E9715371-56E7-4E83-B598-93AD4B160173}" srcOrd="0" destOrd="0" parTransId="{85D0A455-71DD-47F8-8845-75662289AB00}" sibTransId="{18B6F404-F2CF-49A2-BAF1-CBFCAA36AC11}"/>
    <dgm:cxn modelId="{BCECED4D-F9D6-4840-8939-A5A182955DD5}" type="presOf" srcId="{7F582F99-E55A-4BEF-86BE-8474BFC38E7C}" destId="{6E560D25-0060-4CAF-A13A-6DE721C77F05}" srcOrd="0" destOrd="1" presId="urn:microsoft.com/office/officeart/2005/8/layout/vList6"/>
    <dgm:cxn modelId="{85B3591C-37EF-4274-AD8B-E3DB63994BBA}" type="presOf" srcId="{0665C20C-966A-4689-A3D5-DC48A6CB5A4E}" destId="{81E46B74-1690-43FA-A3CE-281D9C60BF47}" srcOrd="0" destOrd="1" presId="urn:microsoft.com/office/officeart/2005/8/layout/vList6"/>
    <dgm:cxn modelId="{FC1D6F8F-7A1C-42A0-B331-11ABFCB8A43A}" srcId="{5CAE2377-2027-4DF2-A609-1A243C89E557}" destId="{AFCC5074-397A-4278-AF14-106611BA79D7}" srcOrd="8" destOrd="0" parTransId="{844E77C2-A027-4CA7-AEAD-E367D63837E1}" sibTransId="{C7FFFABC-B263-4115-BEF7-B4E6A85A111C}"/>
    <dgm:cxn modelId="{F987EFFA-31DB-4E2E-A6FF-79F00081225F}" srcId="{5CAE2377-2027-4DF2-A609-1A243C89E557}" destId="{F8B36C58-DBF3-4A58-AECB-54803FAD1E8C}" srcOrd="1" destOrd="0" parTransId="{89B4C823-1BA8-499F-8473-49D8F6B4F316}" sibTransId="{AEB1F671-04CE-4239-A36D-61A3DB9790F4}"/>
    <dgm:cxn modelId="{E84369A4-6E62-40EB-9E51-2564FC2A9833}" type="presOf" srcId="{5E56AD5B-66B3-4311-83FF-6A0B4EE626D5}" destId="{D20D86EC-FF6D-4F60-B890-8C34FA5B3F90}" srcOrd="0" destOrd="2" presId="urn:microsoft.com/office/officeart/2005/8/layout/vList6"/>
    <dgm:cxn modelId="{E7203B98-0197-4DC6-B9DB-1E686A5E6919}" srcId="{5CAE2377-2027-4DF2-A609-1A243C89E557}" destId="{C4B8F207-21E0-4B2B-B42E-6E41DA83DF9E}" srcOrd="7" destOrd="0" parTransId="{516B4614-C581-413D-AEAE-0621ACBFA00B}" sibTransId="{DB29F682-B9F7-461B-BD6F-4610E5A492A3}"/>
    <dgm:cxn modelId="{223C4EB8-687C-4022-B875-76DD54B65112}" type="presOf" srcId="{16C01666-B630-47A8-A485-F9021A1AC778}" destId="{4128EA1A-A877-46DB-B220-F369B0BCDFCE}" srcOrd="0" destOrd="1" presId="urn:microsoft.com/office/officeart/2005/8/layout/vList6"/>
    <dgm:cxn modelId="{61FC152E-2CE4-4F16-829F-C4A316F62662}" type="presOf" srcId="{84D74B08-7052-4641-945F-C61E9EB4CCEF}" destId="{5D12D008-BC65-4658-91CB-C460F698E7CA}" srcOrd="0" destOrd="0" presId="urn:microsoft.com/office/officeart/2005/8/layout/vList6"/>
    <dgm:cxn modelId="{2D5C4FE0-384C-4068-8609-2B2B394A3810}" type="presOf" srcId="{70DEDD8B-4D55-496A-9322-008A2760E73C}" destId="{81E46B74-1690-43FA-A3CE-281D9C60BF47}" srcOrd="0" destOrd="0" presId="urn:microsoft.com/office/officeart/2005/8/layout/vList6"/>
    <dgm:cxn modelId="{9F4A6F55-7B3B-4A08-8B3B-298BAE2E1B0C}" srcId="{F8B36C58-DBF3-4A58-AECB-54803FAD1E8C}" destId="{5726DBB8-D743-4084-A583-1D90BFC79DFE}" srcOrd="2" destOrd="0" parTransId="{20581502-4F58-4F4F-B19D-70A979681428}" sibTransId="{D63A2CF3-B5C6-4F07-8529-D76FA7F98C44}"/>
    <dgm:cxn modelId="{E397DAA4-3893-4AC7-9C4B-3C877481B104}" type="presOf" srcId="{224FD38B-91B9-4D69-B95F-94847716F17A}" destId="{20378DD8-E855-4E67-BB1F-FC68BAD19028}" srcOrd="0" destOrd="0" presId="urn:microsoft.com/office/officeart/2005/8/layout/vList6"/>
    <dgm:cxn modelId="{886E035B-0285-4B14-872A-5C6E46E90A9A}" srcId="{3FFD8A49-8C87-4AE2-ABD7-C4ADB1D0B252}" destId="{FB11D4A0-23BA-4121-B663-ABE2A8CB718E}" srcOrd="0" destOrd="0" parTransId="{48E627CA-3A30-4A22-AF44-A41E0D763CEB}" sibTransId="{819E1EC8-7A7A-432E-91FC-C08BBD479A12}"/>
    <dgm:cxn modelId="{B2167DF4-8E49-4F82-99C6-C8136B4053E0}" srcId="{F8B36C58-DBF3-4A58-AECB-54803FAD1E8C}" destId="{C6799397-4761-4021-82B3-A41835EDF18B}" srcOrd="3" destOrd="0" parTransId="{5D397F13-C293-4629-BD72-E8CA0B9ABAE7}" sibTransId="{F88BFE8E-6BAA-4768-B753-B461451979D6}"/>
    <dgm:cxn modelId="{590564BA-F735-460F-A857-F45736F14CDB}" type="presOf" srcId="{C4B8F207-21E0-4B2B-B42E-6E41DA83DF9E}" destId="{349CA611-BEF8-4EDE-A7C4-03560D7DD47D}" srcOrd="0" destOrd="0" presId="urn:microsoft.com/office/officeart/2005/8/layout/vList6"/>
    <dgm:cxn modelId="{A12D8416-CC6C-4F06-B8D4-6B45AFC3082E}" srcId="{7C951D2E-7C2D-44BD-9CC6-151DA50C0553}" destId="{2FE9AE69-A9B8-4D95-8CA4-99BB3BA88412}" srcOrd="2" destOrd="0" parTransId="{670E63EB-D434-4868-AA15-9D926CD5D52A}" sibTransId="{DB1689D3-71E3-4B18-BF01-66932360CD38}"/>
    <dgm:cxn modelId="{161C1E8A-2E81-4DF8-8182-B303A818230C}" type="presOf" srcId="{7ED13C1E-B633-461F-978A-2E6A57346FBD}" destId="{3D6202EC-48E6-4D5C-B4C7-EAE0E1681E07}" srcOrd="0" destOrd="0" presId="urn:microsoft.com/office/officeart/2005/8/layout/vList6"/>
    <dgm:cxn modelId="{6B896E09-0CB8-4595-B9A9-DD2CC9B2F957}" type="presOf" srcId="{792B9C73-1541-475A-BA93-E54463B27ED1}" destId="{81E46B74-1690-43FA-A3CE-281D9C60BF47}" srcOrd="0" destOrd="3" presId="urn:microsoft.com/office/officeart/2005/8/layout/vList6"/>
    <dgm:cxn modelId="{95903A83-D784-444F-905B-E4A9A33D0281}" srcId="{5CAE2377-2027-4DF2-A609-1A243C89E557}" destId="{3FFD8A49-8C87-4AE2-ABD7-C4ADB1D0B252}" srcOrd="3" destOrd="0" parTransId="{8E3D7976-7CD1-4FD3-AE4D-4E9CB289AA24}" sibTransId="{3F0091F9-85D7-40DB-BCC1-668E9457EC0A}"/>
    <dgm:cxn modelId="{120EACCB-293A-46A5-8463-9B6CD02B46DB}" srcId="{AFCC5074-397A-4278-AF14-106611BA79D7}" destId="{454DE0CA-60F0-43AC-AEAD-98031D84CB7A}" srcOrd="2" destOrd="0" parTransId="{B9D754CD-C11E-498F-AABA-A28D2B34590E}" sibTransId="{A3A4BAAC-996C-4831-985A-46944FFCC483}"/>
    <dgm:cxn modelId="{B41588DF-FB35-496B-8903-62D4DC27FDA8}" type="presOf" srcId="{72BB6B00-1A4E-4E8A-B905-601E95430ADF}" destId="{5DD71D4C-2507-4127-9535-4330D3E5BA09}" srcOrd="0" destOrd="0" presId="urn:microsoft.com/office/officeart/2005/8/layout/vList6"/>
    <dgm:cxn modelId="{054A0516-6A3C-4A70-9D5A-FC79E97CE3F1}" srcId="{5CAE2377-2027-4DF2-A609-1A243C89E557}" destId="{8BA7ED62-8004-47BD-9E8D-79E2EE1FFAFE}" srcOrd="4" destOrd="0" parTransId="{3C89F5A7-0B0D-402D-9395-32E819B408AA}" sibTransId="{656419DA-A22F-4E5A-A52F-0806CA1D6C65}"/>
    <dgm:cxn modelId="{C632BB7B-E92A-4143-A233-A648672ACB52}" srcId="{7C951D2E-7C2D-44BD-9CC6-151DA50C0553}" destId="{0665C20C-966A-4689-A3D5-DC48A6CB5A4E}" srcOrd="1" destOrd="0" parTransId="{6F42F2C2-5BFE-4F3E-ACB0-EE7E37BE5597}" sibTransId="{4FA32115-088B-4259-A279-CF7BA44F82ED}"/>
    <dgm:cxn modelId="{BF9ABA95-6B43-490C-BFB4-C9C9E5DFAF67}" type="presOf" srcId="{696E1CEC-ADC7-49E8-B4AB-AAC78EF7A899}" destId="{6E560D25-0060-4CAF-A13A-6DE721C77F05}" srcOrd="0" destOrd="0" presId="urn:microsoft.com/office/officeart/2005/8/layout/vList6"/>
    <dgm:cxn modelId="{43BAE5A6-0450-4810-9444-51755AE04AFF}" type="presOf" srcId="{5726DBB8-D743-4084-A583-1D90BFC79DFE}" destId="{4128EA1A-A877-46DB-B220-F369B0BCDFCE}" srcOrd="0" destOrd="2" presId="urn:microsoft.com/office/officeart/2005/8/layout/vList6"/>
    <dgm:cxn modelId="{A740A25E-5086-42A2-BA82-BB3D0A70082B}" type="presParOf" srcId="{F7F5EF3A-1F8C-43AE-BD59-54DC098B42E9}" destId="{42D5FC00-05E8-4A2E-884F-8569F4BA12A1}" srcOrd="0" destOrd="0" presId="urn:microsoft.com/office/officeart/2005/8/layout/vList6"/>
    <dgm:cxn modelId="{D381F3A3-6755-4443-814D-E86B98F192D1}" type="presParOf" srcId="{42D5FC00-05E8-4A2E-884F-8569F4BA12A1}" destId="{35F856B2-6A97-42C5-971E-D8337D60882E}" srcOrd="0" destOrd="0" presId="urn:microsoft.com/office/officeart/2005/8/layout/vList6"/>
    <dgm:cxn modelId="{B71AAA42-B0DB-43DD-8496-B314CD4C5DD7}" type="presParOf" srcId="{42D5FC00-05E8-4A2E-884F-8569F4BA12A1}" destId="{5DD71D4C-2507-4127-9535-4330D3E5BA09}" srcOrd="1" destOrd="0" presId="urn:microsoft.com/office/officeart/2005/8/layout/vList6"/>
    <dgm:cxn modelId="{21C636B7-42D5-4722-9DA0-3085709E1D06}" type="presParOf" srcId="{F7F5EF3A-1F8C-43AE-BD59-54DC098B42E9}" destId="{222889F1-6E9A-405D-9310-CE56C1F6CDBF}" srcOrd="1" destOrd="0" presId="urn:microsoft.com/office/officeart/2005/8/layout/vList6"/>
    <dgm:cxn modelId="{C954B3C7-8431-4760-B697-176C161D3324}" type="presParOf" srcId="{F7F5EF3A-1F8C-43AE-BD59-54DC098B42E9}" destId="{AC2BD92B-4C7B-41F6-A2FB-4DA3FBC2E8B1}" srcOrd="2" destOrd="0" presId="urn:microsoft.com/office/officeart/2005/8/layout/vList6"/>
    <dgm:cxn modelId="{865459D9-E196-4070-9F6B-E7F26D60815C}" type="presParOf" srcId="{AC2BD92B-4C7B-41F6-A2FB-4DA3FBC2E8B1}" destId="{6327BE63-CD00-4659-9C01-1B1003C90388}" srcOrd="0" destOrd="0" presId="urn:microsoft.com/office/officeart/2005/8/layout/vList6"/>
    <dgm:cxn modelId="{1B0C7DC1-5BEC-49DB-B6F4-C6A6B4FD0D8E}" type="presParOf" srcId="{AC2BD92B-4C7B-41F6-A2FB-4DA3FBC2E8B1}" destId="{4128EA1A-A877-46DB-B220-F369B0BCDFCE}" srcOrd="1" destOrd="0" presId="urn:microsoft.com/office/officeart/2005/8/layout/vList6"/>
    <dgm:cxn modelId="{41BF9ADD-0116-4EBF-960B-0AA1ACCD8FFE}" type="presParOf" srcId="{F7F5EF3A-1F8C-43AE-BD59-54DC098B42E9}" destId="{82075BBC-29D9-42BF-9C32-03B28D529C3E}" srcOrd="3" destOrd="0" presId="urn:microsoft.com/office/officeart/2005/8/layout/vList6"/>
    <dgm:cxn modelId="{B96B8744-5309-48D0-B957-5ADCC4C6E354}" type="presParOf" srcId="{F7F5EF3A-1F8C-43AE-BD59-54DC098B42E9}" destId="{C9252F9E-4998-484C-B40F-90F85AAA9D1C}" srcOrd="4" destOrd="0" presId="urn:microsoft.com/office/officeart/2005/8/layout/vList6"/>
    <dgm:cxn modelId="{E10A18B9-3BB8-497F-A2FF-42BAF6555E1D}" type="presParOf" srcId="{C9252F9E-4998-484C-B40F-90F85AAA9D1C}" destId="{3D6202EC-48E6-4D5C-B4C7-EAE0E1681E07}" srcOrd="0" destOrd="0" presId="urn:microsoft.com/office/officeart/2005/8/layout/vList6"/>
    <dgm:cxn modelId="{B6C4AAEC-5A89-4650-B65B-F8F84D856BE6}" type="presParOf" srcId="{C9252F9E-4998-484C-B40F-90F85AAA9D1C}" destId="{4B812F77-66C1-4F64-9450-B808DD6CB927}" srcOrd="1" destOrd="0" presId="urn:microsoft.com/office/officeart/2005/8/layout/vList6"/>
    <dgm:cxn modelId="{05385DE3-65A8-4686-A429-A3EDF3F8DD6A}" type="presParOf" srcId="{F7F5EF3A-1F8C-43AE-BD59-54DC098B42E9}" destId="{BA7608AA-0715-4215-8617-DC3B7EF2AB21}" srcOrd="5" destOrd="0" presId="urn:microsoft.com/office/officeart/2005/8/layout/vList6"/>
    <dgm:cxn modelId="{79FD670D-7C9A-48E6-8078-70A9242B88D8}" type="presParOf" srcId="{F7F5EF3A-1F8C-43AE-BD59-54DC098B42E9}" destId="{1E379E24-DC43-4E1C-8D9D-A2FBC7E2701C}" srcOrd="6" destOrd="0" presId="urn:microsoft.com/office/officeart/2005/8/layout/vList6"/>
    <dgm:cxn modelId="{A0E08656-5DE1-4B5C-9C39-AEBA65273286}" type="presParOf" srcId="{1E379E24-DC43-4E1C-8D9D-A2FBC7E2701C}" destId="{C5434117-5AD0-4A39-9D7C-E7235297B2DA}" srcOrd="0" destOrd="0" presId="urn:microsoft.com/office/officeart/2005/8/layout/vList6"/>
    <dgm:cxn modelId="{AE0CF37E-1BF7-4482-8ACF-55756EFE2650}" type="presParOf" srcId="{1E379E24-DC43-4E1C-8D9D-A2FBC7E2701C}" destId="{955DD70C-63D5-4623-B1D5-E9CC203871D6}" srcOrd="1" destOrd="0" presId="urn:microsoft.com/office/officeart/2005/8/layout/vList6"/>
    <dgm:cxn modelId="{75F9C09B-5A29-4925-B65C-943DA1A265CD}" type="presParOf" srcId="{F7F5EF3A-1F8C-43AE-BD59-54DC098B42E9}" destId="{FFA065BC-B86D-477C-BE40-F17E307A34EE}" srcOrd="7" destOrd="0" presId="urn:microsoft.com/office/officeart/2005/8/layout/vList6"/>
    <dgm:cxn modelId="{447A0C6B-9FAE-4C2E-954E-5FB7754F92E9}" type="presParOf" srcId="{F7F5EF3A-1F8C-43AE-BD59-54DC098B42E9}" destId="{E99AC4B2-5437-45DA-930F-61C2C77B60FA}" srcOrd="8" destOrd="0" presId="urn:microsoft.com/office/officeart/2005/8/layout/vList6"/>
    <dgm:cxn modelId="{AC32BD91-50CB-4BB9-8AE3-ED6E504E16F2}" type="presParOf" srcId="{E99AC4B2-5437-45DA-930F-61C2C77B60FA}" destId="{5D2BF9C3-09A7-46B6-BD35-5585614BE619}" srcOrd="0" destOrd="0" presId="urn:microsoft.com/office/officeart/2005/8/layout/vList6"/>
    <dgm:cxn modelId="{698D2EFD-3FEB-4688-9A20-A220F7F9F7BD}" type="presParOf" srcId="{E99AC4B2-5437-45DA-930F-61C2C77B60FA}" destId="{6E560D25-0060-4CAF-A13A-6DE721C77F05}" srcOrd="1" destOrd="0" presId="urn:microsoft.com/office/officeart/2005/8/layout/vList6"/>
    <dgm:cxn modelId="{9094DB1E-743C-45E6-B5DD-17FC8ED2D7A5}" type="presParOf" srcId="{F7F5EF3A-1F8C-43AE-BD59-54DC098B42E9}" destId="{FFDA9A2C-5284-4C1C-ABD2-6993DF0388EB}" srcOrd="9" destOrd="0" presId="urn:microsoft.com/office/officeart/2005/8/layout/vList6"/>
    <dgm:cxn modelId="{35B557FF-534D-4045-A1A6-34123E53DAF6}" type="presParOf" srcId="{F7F5EF3A-1F8C-43AE-BD59-54DC098B42E9}" destId="{AAEA1F26-1EA4-46E0-8616-18F2A6EE16B9}" srcOrd="10" destOrd="0" presId="urn:microsoft.com/office/officeart/2005/8/layout/vList6"/>
    <dgm:cxn modelId="{450ED3A6-11C9-4CCD-8932-9F4181070AA6}" type="presParOf" srcId="{AAEA1F26-1EA4-46E0-8616-18F2A6EE16B9}" destId="{CDF8185B-145C-4E64-A171-072DFF7509BD}" srcOrd="0" destOrd="0" presId="urn:microsoft.com/office/officeart/2005/8/layout/vList6"/>
    <dgm:cxn modelId="{53ACEE13-DF9B-4C06-BF4C-AD8CABB715BD}" type="presParOf" srcId="{AAEA1F26-1EA4-46E0-8616-18F2A6EE16B9}" destId="{81E46B74-1690-43FA-A3CE-281D9C60BF47}" srcOrd="1" destOrd="0" presId="urn:microsoft.com/office/officeart/2005/8/layout/vList6"/>
    <dgm:cxn modelId="{AF6D17F8-F652-42FD-8652-069D11B1216F}" type="presParOf" srcId="{F7F5EF3A-1F8C-43AE-BD59-54DC098B42E9}" destId="{90F4CF01-E034-42F5-B73B-C88C1DEF9BA9}" srcOrd="11" destOrd="0" presId="urn:microsoft.com/office/officeart/2005/8/layout/vList6"/>
    <dgm:cxn modelId="{864461B1-6FE1-44DD-A03E-D523F39F58A3}" type="presParOf" srcId="{F7F5EF3A-1F8C-43AE-BD59-54DC098B42E9}" destId="{011AB633-BE24-45B0-BEE6-C861ED9BEC6E}" srcOrd="12" destOrd="0" presId="urn:microsoft.com/office/officeart/2005/8/layout/vList6"/>
    <dgm:cxn modelId="{0D5C7D64-203F-40F3-A11C-7F14D2E5F5DC}" type="presParOf" srcId="{011AB633-BE24-45B0-BEE6-C861ED9BEC6E}" destId="{5D12D008-BC65-4658-91CB-C460F698E7CA}" srcOrd="0" destOrd="0" presId="urn:microsoft.com/office/officeart/2005/8/layout/vList6"/>
    <dgm:cxn modelId="{36152C3A-D5E6-4106-AABA-33BDE1E712E1}" type="presParOf" srcId="{011AB633-BE24-45B0-BEE6-C861ED9BEC6E}" destId="{D20D86EC-FF6D-4F60-B890-8C34FA5B3F90}" srcOrd="1" destOrd="0" presId="urn:microsoft.com/office/officeart/2005/8/layout/vList6"/>
    <dgm:cxn modelId="{B862A73F-8B8B-4D4F-BEF9-8D0D9506663D}" type="presParOf" srcId="{F7F5EF3A-1F8C-43AE-BD59-54DC098B42E9}" destId="{1D4DC26E-1F80-40B7-8358-F6857E50EBA0}" srcOrd="13" destOrd="0" presId="urn:microsoft.com/office/officeart/2005/8/layout/vList6"/>
    <dgm:cxn modelId="{8E21DE0C-F626-4478-941B-DBE805A838B2}" type="presParOf" srcId="{F7F5EF3A-1F8C-43AE-BD59-54DC098B42E9}" destId="{A692794D-A00E-47F5-9261-610243EBE394}" srcOrd="14" destOrd="0" presId="urn:microsoft.com/office/officeart/2005/8/layout/vList6"/>
    <dgm:cxn modelId="{08A024CA-301E-4852-9DCB-2F48557DF6AD}" type="presParOf" srcId="{A692794D-A00E-47F5-9261-610243EBE394}" destId="{349CA611-BEF8-4EDE-A7C4-03560D7DD47D}" srcOrd="0" destOrd="0" presId="urn:microsoft.com/office/officeart/2005/8/layout/vList6"/>
    <dgm:cxn modelId="{4702BCFC-E189-4474-B72D-2EDEBBC5DAB9}" type="presParOf" srcId="{A692794D-A00E-47F5-9261-610243EBE394}" destId="{20378DD8-E855-4E67-BB1F-FC68BAD19028}" srcOrd="1" destOrd="0" presId="urn:microsoft.com/office/officeart/2005/8/layout/vList6"/>
    <dgm:cxn modelId="{3C97E64A-2E38-4DBE-A9A4-905AA92F3C58}" type="presParOf" srcId="{F7F5EF3A-1F8C-43AE-BD59-54DC098B42E9}" destId="{7F16087F-BC6E-428F-A8BD-CAEC5B533B1B}" srcOrd="15" destOrd="0" presId="urn:microsoft.com/office/officeart/2005/8/layout/vList6"/>
    <dgm:cxn modelId="{7CE611AA-7501-4D0E-8354-A69D3CB0672A}" type="presParOf" srcId="{F7F5EF3A-1F8C-43AE-BD59-54DC098B42E9}" destId="{A6FB6508-32A3-4906-94F1-47CC0F6C1894}" srcOrd="16" destOrd="0" presId="urn:microsoft.com/office/officeart/2005/8/layout/vList6"/>
    <dgm:cxn modelId="{87733B58-23A6-496A-8AD1-081EB18DB73A}" type="presParOf" srcId="{A6FB6508-32A3-4906-94F1-47CC0F6C1894}" destId="{DD360C4A-02E1-4B22-B761-E78A8076D574}" srcOrd="0" destOrd="0" presId="urn:microsoft.com/office/officeart/2005/8/layout/vList6"/>
    <dgm:cxn modelId="{A3221529-A1C9-487F-A324-E31C77AD13C6}" type="presParOf" srcId="{A6FB6508-32A3-4906-94F1-47CC0F6C1894}" destId="{7948D892-FAE5-44B2-9A0D-73F70219BD7E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2C1241-613C-48B3-B0C5-28C3F0809FAE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760FA3-465D-48AD-A0B1-6E127DABD45F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учреждения</a:t>
          </a:r>
          <a:endParaRPr lang="ru-RU" sz="1200" dirty="0"/>
        </a:p>
      </dgm:t>
    </dgm:pt>
    <dgm:pt modelId="{304125DF-8C51-4A1D-8E75-B0BDED31C081}" type="parTrans" cxnId="{4C64CF34-FAD2-41A9-927B-6C90BC366C20}">
      <dgm:prSet/>
      <dgm:spPr/>
      <dgm:t>
        <a:bodyPr/>
        <a:lstStyle/>
        <a:p>
          <a:endParaRPr lang="ru-RU"/>
        </a:p>
      </dgm:t>
    </dgm:pt>
    <dgm:pt modelId="{C2A738B5-0D73-4EAD-95DF-EFFA1B540F00}" type="sibTrans" cxnId="{4C64CF34-FAD2-41A9-927B-6C90BC366C20}">
      <dgm:prSet/>
      <dgm:spPr/>
      <dgm:t>
        <a:bodyPr/>
        <a:lstStyle/>
        <a:p>
          <a:endParaRPr lang="ru-RU"/>
        </a:p>
      </dgm:t>
    </dgm:pt>
    <dgm:pt modelId="{E54E5BBC-3C22-4AC6-9ED7-7578D3F4709A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организации</a:t>
          </a:r>
          <a:endParaRPr lang="ru-RU" sz="1200" dirty="0"/>
        </a:p>
      </dgm:t>
    </dgm:pt>
    <dgm:pt modelId="{55E04FCB-D7B2-46D8-8388-98B632B21947}" type="parTrans" cxnId="{B3903082-8D1C-4D20-99DD-92647A6C34B0}">
      <dgm:prSet/>
      <dgm:spPr/>
      <dgm:t>
        <a:bodyPr/>
        <a:lstStyle/>
        <a:p>
          <a:endParaRPr lang="ru-RU"/>
        </a:p>
      </dgm:t>
    </dgm:pt>
    <dgm:pt modelId="{61FBBC88-5C4B-4402-876C-77F39472EF0C}" type="sibTrans" cxnId="{B3903082-8D1C-4D20-99DD-92647A6C34B0}">
      <dgm:prSet/>
      <dgm:spPr/>
      <dgm:t>
        <a:bodyPr/>
        <a:lstStyle/>
        <a:p>
          <a:endParaRPr lang="ru-RU"/>
        </a:p>
      </dgm:t>
    </dgm:pt>
    <dgm:pt modelId="{4F17388A-1607-41BB-B38C-165563BC9FDF}" type="pres">
      <dgm:prSet presAssocID="{442C1241-613C-48B3-B0C5-28C3F0809F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151F7-9BFF-40B0-985B-9C97E67FFD7A}" type="pres">
      <dgm:prSet presAssocID="{AD760FA3-465D-48AD-A0B1-6E127DABD45F}" presName="node" presStyleLbl="node1" presStyleIdx="0" presStyleCnt="2" custScaleX="117157" custScaleY="206927" custRadScaleRad="16579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2CE5-636B-4F34-83CC-8E24D0502CC2}" type="pres">
      <dgm:prSet presAssocID="{AD760FA3-465D-48AD-A0B1-6E127DABD45F}" presName="spNode" presStyleCnt="0"/>
      <dgm:spPr/>
    </dgm:pt>
    <dgm:pt modelId="{17C71BF6-FD97-40F6-9730-C64D60E3CB0A}" type="pres">
      <dgm:prSet presAssocID="{C2A738B5-0D73-4EAD-95DF-EFFA1B540F00}" presName="sibTrans" presStyleLbl="sibTrans1D1" presStyleIdx="0" presStyleCnt="2"/>
      <dgm:spPr/>
      <dgm:t>
        <a:bodyPr/>
        <a:lstStyle/>
        <a:p>
          <a:endParaRPr lang="ru-RU"/>
        </a:p>
      </dgm:t>
    </dgm:pt>
    <dgm:pt modelId="{0535C488-8400-4757-87BB-5E97BF6E3936}" type="pres">
      <dgm:prSet presAssocID="{E54E5BBC-3C22-4AC6-9ED7-7578D3F4709A}" presName="node" presStyleLbl="node1" presStyleIdx="1" presStyleCnt="2" custScaleX="169404" custScaleY="160944" custRadScaleRad="13978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AD51-429A-4C3A-90EB-7B5021528DBE}" type="pres">
      <dgm:prSet presAssocID="{E54E5BBC-3C22-4AC6-9ED7-7578D3F4709A}" presName="spNode" presStyleCnt="0"/>
      <dgm:spPr/>
    </dgm:pt>
    <dgm:pt modelId="{86A12B7A-62DB-47AE-9306-59A6FB02F0F7}" type="pres">
      <dgm:prSet presAssocID="{61FBBC88-5C4B-4402-876C-77F39472EF0C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B3903082-8D1C-4D20-99DD-92647A6C34B0}" srcId="{442C1241-613C-48B3-B0C5-28C3F0809FAE}" destId="{E54E5BBC-3C22-4AC6-9ED7-7578D3F4709A}" srcOrd="1" destOrd="0" parTransId="{55E04FCB-D7B2-46D8-8388-98B632B21947}" sibTransId="{61FBBC88-5C4B-4402-876C-77F39472EF0C}"/>
    <dgm:cxn modelId="{4C64CF34-FAD2-41A9-927B-6C90BC366C20}" srcId="{442C1241-613C-48B3-B0C5-28C3F0809FAE}" destId="{AD760FA3-465D-48AD-A0B1-6E127DABD45F}" srcOrd="0" destOrd="0" parTransId="{304125DF-8C51-4A1D-8E75-B0BDED31C081}" sibTransId="{C2A738B5-0D73-4EAD-95DF-EFFA1B540F00}"/>
    <dgm:cxn modelId="{89FA2A69-7556-4294-938E-21ED6D285844}" type="presOf" srcId="{E54E5BBC-3C22-4AC6-9ED7-7578D3F4709A}" destId="{0535C488-8400-4757-87BB-5E97BF6E3936}" srcOrd="0" destOrd="0" presId="urn:microsoft.com/office/officeart/2005/8/layout/cycle6"/>
    <dgm:cxn modelId="{2A657720-BF5E-4F5F-9ACA-86DE2AE2BDE6}" type="presOf" srcId="{61FBBC88-5C4B-4402-876C-77F39472EF0C}" destId="{86A12B7A-62DB-47AE-9306-59A6FB02F0F7}" srcOrd="0" destOrd="0" presId="urn:microsoft.com/office/officeart/2005/8/layout/cycle6"/>
    <dgm:cxn modelId="{B22D22E2-0DF8-4B4D-A053-4305515B6C5F}" type="presOf" srcId="{AD760FA3-465D-48AD-A0B1-6E127DABD45F}" destId="{99D151F7-9BFF-40B0-985B-9C97E67FFD7A}" srcOrd="0" destOrd="0" presId="urn:microsoft.com/office/officeart/2005/8/layout/cycle6"/>
    <dgm:cxn modelId="{6A63CA93-29A2-4653-B951-4F1614C51A69}" type="presOf" srcId="{C2A738B5-0D73-4EAD-95DF-EFFA1B540F00}" destId="{17C71BF6-FD97-40F6-9730-C64D60E3CB0A}" srcOrd="0" destOrd="0" presId="urn:microsoft.com/office/officeart/2005/8/layout/cycle6"/>
    <dgm:cxn modelId="{CA1969ED-78CA-4981-BDD7-C86F895A3CFD}" type="presOf" srcId="{442C1241-613C-48B3-B0C5-28C3F0809FAE}" destId="{4F17388A-1607-41BB-B38C-165563BC9FDF}" srcOrd="0" destOrd="0" presId="urn:microsoft.com/office/officeart/2005/8/layout/cycle6"/>
    <dgm:cxn modelId="{F28A7347-070B-46FB-9EF6-2BEFF78FDF3C}" type="presParOf" srcId="{4F17388A-1607-41BB-B38C-165563BC9FDF}" destId="{99D151F7-9BFF-40B0-985B-9C97E67FFD7A}" srcOrd="0" destOrd="0" presId="urn:microsoft.com/office/officeart/2005/8/layout/cycle6"/>
    <dgm:cxn modelId="{952037BE-B065-4F01-B711-ADF1BC43924E}" type="presParOf" srcId="{4F17388A-1607-41BB-B38C-165563BC9FDF}" destId="{F8CF2CE5-636B-4F34-83CC-8E24D0502CC2}" srcOrd="1" destOrd="0" presId="urn:microsoft.com/office/officeart/2005/8/layout/cycle6"/>
    <dgm:cxn modelId="{A8A07C17-291F-4AD7-9D0E-F4A01F9A71F2}" type="presParOf" srcId="{4F17388A-1607-41BB-B38C-165563BC9FDF}" destId="{17C71BF6-FD97-40F6-9730-C64D60E3CB0A}" srcOrd="2" destOrd="0" presId="urn:microsoft.com/office/officeart/2005/8/layout/cycle6"/>
    <dgm:cxn modelId="{ACD3A566-7397-4FD9-8189-081FA76C8749}" type="presParOf" srcId="{4F17388A-1607-41BB-B38C-165563BC9FDF}" destId="{0535C488-8400-4757-87BB-5E97BF6E3936}" srcOrd="3" destOrd="0" presId="urn:microsoft.com/office/officeart/2005/8/layout/cycle6"/>
    <dgm:cxn modelId="{F2659FC4-E87F-4A55-AE94-C32E19F1325A}" type="presParOf" srcId="{4F17388A-1607-41BB-B38C-165563BC9FDF}" destId="{B2E5AD51-429A-4C3A-90EB-7B5021528DBE}" srcOrd="4" destOrd="0" presId="urn:microsoft.com/office/officeart/2005/8/layout/cycle6"/>
    <dgm:cxn modelId="{7C802010-2696-4645-8270-2E9E1104CDC8}" type="presParOf" srcId="{4F17388A-1607-41BB-B38C-165563BC9FDF}" destId="{86A12B7A-62DB-47AE-9306-59A6FB02F0F7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D4664B-656C-4D26-AD76-2C13B2BF886B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4BA996-8C69-4CDA-A471-4B66C54681CD}">
      <dgm:prSet phldrT="[Текст]" custT="1"/>
      <dgm:spPr/>
      <dgm:t>
        <a:bodyPr/>
        <a:lstStyle/>
        <a:p>
          <a:r>
            <a:rPr lang="ru-RU" sz="1200" dirty="0" smtClean="0"/>
            <a:t>Общеобразовательные учреждения</a:t>
          </a:r>
          <a:endParaRPr lang="ru-RU" sz="1200" dirty="0"/>
        </a:p>
      </dgm:t>
    </dgm:pt>
    <dgm:pt modelId="{2E68AEBA-C671-47EF-B1CB-191FF26DB3A4}" type="parTrans" cxnId="{E629E6AA-9437-4DCC-B81C-7A74435AA726}">
      <dgm:prSet/>
      <dgm:spPr/>
      <dgm:t>
        <a:bodyPr/>
        <a:lstStyle/>
        <a:p>
          <a:endParaRPr lang="ru-RU"/>
        </a:p>
      </dgm:t>
    </dgm:pt>
    <dgm:pt modelId="{79DEBCC1-F4C0-4670-B9A0-E1EF51CF6803}" type="sibTrans" cxnId="{E629E6AA-9437-4DCC-B81C-7A74435AA726}">
      <dgm:prSet/>
      <dgm:spPr/>
      <dgm:t>
        <a:bodyPr/>
        <a:lstStyle/>
        <a:p>
          <a:endParaRPr lang="ru-RU"/>
        </a:p>
      </dgm:t>
    </dgm:pt>
    <dgm:pt modelId="{92F72876-F933-4EAA-B47C-D00968966C94}">
      <dgm:prSet phldrT="[Текст]" custT="1"/>
      <dgm:spPr/>
      <dgm:t>
        <a:bodyPr/>
        <a:lstStyle/>
        <a:p>
          <a:r>
            <a:rPr lang="ru-RU" sz="1200" dirty="0" smtClean="0"/>
            <a:t>Общеобразовательные организации</a:t>
          </a:r>
          <a:endParaRPr lang="ru-RU" sz="1200" dirty="0"/>
        </a:p>
      </dgm:t>
    </dgm:pt>
    <dgm:pt modelId="{281DD3D9-F2D0-4F10-8FDA-2F1313B3F21D}" type="parTrans" cxnId="{3AD14BB2-65B1-466A-A5B7-E116E3165EAE}">
      <dgm:prSet/>
      <dgm:spPr/>
      <dgm:t>
        <a:bodyPr/>
        <a:lstStyle/>
        <a:p>
          <a:endParaRPr lang="ru-RU"/>
        </a:p>
      </dgm:t>
    </dgm:pt>
    <dgm:pt modelId="{05E8757D-2CC5-4379-A8AA-2DE0CD2FDDB0}" type="sibTrans" cxnId="{3AD14BB2-65B1-466A-A5B7-E116E3165EAE}">
      <dgm:prSet/>
      <dgm:spPr/>
      <dgm:t>
        <a:bodyPr/>
        <a:lstStyle/>
        <a:p>
          <a:endParaRPr lang="ru-RU"/>
        </a:p>
      </dgm:t>
    </dgm:pt>
    <dgm:pt modelId="{A8D4CC4D-F07B-4E8B-A663-BEACB5339194}" type="pres">
      <dgm:prSet presAssocID="{E1D4664B-656C-4D26-AD76-2C13B2BF8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74A23-AD6F-44C4-9674-86F1BF952062}" type="pres">
      <dgm:prSet presAssocID="{1C4BA996-8C69-4CDA-A471-4B66C54681CD}" presName="node" presStyleLbl="node1" presStyleIdx="0" presStyleCnt="2" custScaleX="123886" custScaleY="138711" custRadScaleRad="13755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9F0F1-44FA-4DAF-BE2A-F95C27410317}" type="pres">
      <dgm:prSet presAssocID="{1C4BA996-8C69-4CDA-A471-4B66C54681CD}" presName="spNode" presStyleCnt="0"/>
      <dgm:spPr/>
    </dgm:pt>
    <dgm:pt modelId="{F940A8BF-78BF-4C43-A306-AE762D391882}" type="pres">
      <dgm:prSet presAssocID="{79DEBCC1-F4C0-4670-B9A0-E1EF51CF6803}" presName="sibTrans" presStyleLbl="sibTrans1D1" presStyleIdx="0" presStyleCnt="2"/>
      <dgm:spPr/>
      <dgm:t>
        <a:bodyPr/>
        <a:lstStyle/>
        <a:p>
          <a:endParaRPr lang="ru-RU"/>
        </a:p>
      </dgm:t>
    </dgm:pt>
    <dgm:pt modelId="{A228C659-2030-4238-BE32-6FBF3A20FEAB}" type="pres">
      <dgm:prSet presAssocID="{92F72876-F933-4EAA-B47C-D00968966C94}" presName="node" presStyleLbl="node1" presStyleIdx="1" presStyleCnt="2" custScaleX="138073" custScaleY="116007" custRadScaleRad="14268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8A01-DCAD-40A3-AD00-44E422DC422C}" type="pres">
      <dgm:prSet presAssocID="{92F72876-F933-4EAA-B47C-D00968966C94}" presName="spNode" presStyleCnt="0"/>
      <dgm:spPr/>
    </dgm:pt>
    <dgm:pt modelId="{428E36C0-6353-4145-8143-35AFF504D9F0}" type="pres">
      <dgm:prSet presAssocID="{05E8757D-2CC5-4379-A8AA-2DE0CD2FDDB0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62B81409-48B7-4BF4-856D-EEAC820065D2}" type="presOf" srcId="{05E8757D-2CC5-4379-A8AA-2DE0CD2FDDB0}" destId="{428E36C0-6353-4145-8143-35AFF504D9F0}" srcOrd="0" destOrd="0" presId="urn:microsoft.com/office/officeart/2005/8/layout/cycle6"/>
    <dgm:cxn modelId="{0CD5BD74-CF9C-4711-B9B4-33C53C09B497}" type="presOf" srcId="{1C4BA996-8C69-4CDA-A471-4B66C54681CD}" destId="{09374A23-AD6F-44C4-9674-86F1BF952062}" srcOrd="0" destOrd="0" presId="urn:microsoft.com/office/officeart/2005/8/layout/cycle6"/>
    <dgm:cxn modelId="{3AD14BB2-65B1-466A-A5B7-E116E3165EAE}" srcId="{E1D4664B-656C-4D26-AD76-2C13B2BF886B}" destId="{92F72876-F933-4EAA-B47C-D00968966C94}" srcOrd="1" destOrd="0" parTransId="{281DD3D9-F2D0-4F10-8FDA-2F1313B3F21D}" sibTransId="{05E8757D-2CC5-4379-A8AA-2DE0CD2FDDB0}"/>
    <dgm:cxn modelId="{E629E6AA-9437-4DCC-B81C-7A74435AA726}" srcId="{E1D4664B-656C-4D26-AD76-2C13B2BF886B}" destId="{1C4BA996-8C69-4CDA-A471-4B66C54681CD}" srcOrd="0" destOrd="0" parTransId="{2E68AEBA-C671-47EF-B1CB-191FF26DB3A4}" sibTransId="{79DEBCC1-F4C0-4670-B9A0-E1EF51CF6803}"/>
    <dgm:cxn modelId="{8651BB76-E3BA-433F-84B6-CCABB9F72831}" type="presOf" srcId="{92F72876-F933-4EAA-B47C-D00968966C94}" destId="{A228C659-2030-4238-BE32-6FBF3A20FEAB}" srcOrd="0" destOrd="0" presId="urn:microsoft.com/office/officeart/2005/8/layout/cycle6"/>
    <dgm:cxn modelId="{D25189B0-6EBD-4BA0-BBCF-47DA30F8B604}" type="presOf" srcId="{79DEBCC1-F4C0-4670-B9A0-E1EF51CF6803}" destId="{F940A8BF-78BF-4C43-A306-AE762D391882}" srcOrd="0" destOrd="0" presId="urn:microsoft.com/office/officeart/2005/8/layout/cycle6"/>
    <dgm:cxn modelId="{3A243BE5-C6C0-47FF-B029-FBBAE19901D6}" type="presOf" srcId="{E1D4664B-656C-4D26-AD76-2C13B2BF886B}" destId="{A8D4CC4D-F07B-4E8B-A663-BEACB5339194}" srcOrd="0" destOrd="0" presId="urn:microsoft.com/office/officeart/2005/8/layout/cycle6"/>
    <dgm:cxn modelId="{51298D79-B674-49E6-837B-32597DF3F2C8}" type="presParOf" srcId="{A8D4CC4D-F07B-4E8B-A663-BEACB5339194}" destId="{09374A23-AD6F-44C4-9674-86F1BF952062}" srcOrd="0" destOrd="0" presId="urn:microsoft.com/office/officeart/2005/8/layout/cycle6"/>
    <dgm:cxn modelId="{546D9C63-C414-403E-8101-486547E8C9AD}" type="presParOf" srcId="{A8D4CC4D-F07B-4E8B-A663-BEACB5339194}" destId="{CB89F0F1-44FA-4DAF-BE2A-F95C27410317}" srcOrd="1" destOrd="0" presId="urn:microsoft.com/office/officeart/2005/8/layout/cycle6"/>
    <dgm:cxn modelId="{C2656BBB-832A-41A1-B96A-AA1AA2EBAD9C}" type="presParOf" srcId="{A8D4CC4D-F07B-4E8B-A663-BEACB5339194}" destId="{F940A8BF-78BF-4C43-A306-AE762D391882}" srcOrd="2" destOrd="0" presId="urn:microsoft.com/office/officeart/2005/8/layout/cycle6"/>
    <dgm:cxn modelId="{69BB5825-73C0-49D2-BAC2-E6BE3D1BF217}" type="presParOf" srcId="{A8D4CC4D-F07B-4E8B-A663-BEACB5339194}" destId="{A228C659-2030-4238-BE32-6FBF3A20FEAB}" srcOrd="3" destOrd="0" presId="urn:microsoft.com/office/officeart/2005/8/layout/cycle6"/>
    <dgm:cxn modelId="{8907FD9B-C40D-4AEC-8A25-F3BD086657BE}" type="presParOf" srcId="{A8D4CC4D-F07B-4E8B-A663-BEACB5339194}" destId="{6E1E8A01-DCAD-40A3-AD00-44E422DC422C}" srcOrd="4" destOrd="0" presId="urn:microsoft.com/office/officeart/2005/8/layout/cycle6"/>
    <dgm:cxn modelId="{13DAD579-8CC6-4F89-A87A-FEA4A0E199BE}" type="presParOf" srcId="{A8D4CC4D-F07B-4E8B-A663-BEACB5339194}" destId="{428E36C0-6353-4145-8143-35AFF504D9F0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BA30D2-A163-4F59-92F9-707C0ED24715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48CEE7A-2274-4671-803B-FE20D948F490}">
      <dgm:prSet phldrT="[Текст]" custT="1"/>
      <dgm:spPr/>
      <dgm:t>
        <a:bodyPr/>
        <a:lstStyle/>
        <a:p>
          <a:r>
            <a:rPr lang="ru-RU" sz="1400" dirty="0" smtClean="0"/>
            <a:t>Профессиональные образовательные организации</a:t>
          </a:r>
          <a:endParaRPr lang="ru-RU" sz="1400" dirty="0"/>
        </a:p>
      </dgm:t>
    </dgm:pt>
    <dgm:pt modelId="{E70A7F54-4715-429A-B708-F8178D90F314}" type="parTrans" cxnId="{804C9B08-8FA0-4FE4-AA62-F800F4D724F5}">
      <dgm:prSet/>
      <dgm:spPr/>
      <dgm:t>
        <a:bodyPr/>
        <a:lstStyle/>
        <a:p>
          <a:endParaRPr lang="ru-RU"/>
        </a:p>
      </dgm:t>
    </dgm:pt>
    <dgm:pt modelId="{195C6C8E-64C4-4899-BC53-B36A829C551B}" type="sibTrans" cxnId="{804C9B08-8FA0-4FE4-AA62-F800F4D724F5}">
      <dgm:prSet/>
      <dgm:spPr/>
      <dgm:t>
        <a:bodyPr/>
        <a:lstStyle/>
        <a:p>
          <a:endParaRPr lang="ru-RU"/>
        </a:p>
      </dgm:t>
    </dgm:pt>
    <dgm:pt modelId="{CDABAEBE-3CAE-44D3-AC14-918E9CA884F0}">
      <dgm:prSet phldrT="[Текст]"/>
      <dgm:spPr/>
      <dgm:t>
        <a:bodyPr/>
        <a:lstStyle/>
        <a:p>
          <a:r>
            <a:rPr lang="ru-RU" dirty="0" smtClean="0"/>
            <a:t>ОУ НПО</a:t>
          </a:r>
          <a:endParaRPr lang="ru-RU" dirty="0"/>
        </a:p>
      </dgm:t>
    </dgm:pt>
    <dgm:pt modelId="{82079A23-ECC3-4524-B161-1E2DD987D53E}" type="parTrans" cxnId="{24D5EEC9-6BE6-440D-A845-972E7FA6F4ED}">
      <dgm:prSet/>
      <dgm:spPr/>
      <dgm:t>
        <a:bodyPr/>
        <a:lstStyle/>
        <a:p>
          <a:endParaRPr lang="ru-RU"/>
        </a:p>
      </dgm:t>
    </dgm:pt>
    <dgm:pt modelId="{6122A0E3-54D5-4593-9608-FBCE7416B4AA}" type="sibTrans" cxnId="{24D5EEC9-6BE6-440D-A845-972E7FA6F4ED}">
      <dgm:prSet/>
      <dgm:spPr/>
      <dgm:t>
        <a:bodyPr/>
        <a:lstStyle/>
        <a:p>
          <a:endParaRPr lang="ru-RU"/>
        </a:p>
      </dgm:t>
    </dgm:pt>
    <dgm:pt modelId="{0711FFD1-70B9-45B0-8278-C1DDE36FE245}">
      <dgm:prSet phldrT="[Текст]"/>
      <dgm:spPr/>
      <dgm:t>
        <a:bodyPr/>
        <a:lstStyle/>
        <a:p>
          <a:r>
            <a:rPr lang="ru-RU" dirty="0" smtClean="0"/>
            <a:t>ОУ СПО</a:t>
          </a:r>
          <a:endParaRPr lang="ru-RU" dirty="0"/>
        </a:p>
      </dgm:t>
    </dgm:pt>
    <dgm:pt modelId="{373D1D67-57E3-4FAA-8231-5CDBD0FBA17A}" type="parTrans" cxnId="{355A5BCE-9EAE-47ED-A242-4FC593039F62}">
      <dgm:prSet/>
      <dgm:spPr/>
      <dgm:t>
        <a:bodyPr/>
        <a:lstStyle/>
        <a:p>
          <a:endParaRPr lang="ru-RU"/>
        </a:p>
      </dgm:t>
    </dgm:pt>
    <dgm:pt modelId="{EE8E0959-5AAD-4794-8BC7-CB518084F328}" type="sibTrans" cxnId="{355A5BCE-9EAE-47ED-A242-4FC593039F62}">
      <dgm:prSet/>
      <dgm:spPr/>
      <dgm:t>
        <a:bodyPr/>
        <a:lstStyle/>
        <a:p>
          <a:endParaRPr lang="ru-RU"/>
        </a:p>
      </dgm:t>
    </dgm:pt>
    <dgm:pt modelId="{4A74666C-C5A1-4A41-B16A-8E5E68CCBAE2}">
      <dgm:prSet phldrT="[Текст]"/>
      <dgm:spPr/>
      <dgm:t>
        <a:bodyPr/>
        <a:lstStyle/>
        <a:p>
          <a:endParaRPr lang="ru-RU" dirty="0"/>
        </a:p>
      </dgm:t>
    </dgm:pt>
    <dgm:pt modelId="{68D26843-8196-4C1A-851C-181932FC2249}" type="parTrans" cxnId="{60488549-E581-4AA6-AF7E-F7B64974E98D}">
      <dgm:prSet/>
      <dgm:spPr/>
      <dgm:t>
        <a:bodyPr/>
        <a:lstStyle/>
        <a:p>
          <a:endParaRPr lang="ru-RU"/>
        </a:p>
      </dgm:t>
    </dgm:pt>
    <dgm:pt modelId="{8A90DFBA-475C-40D6-8212-9B4635A5A0B6}" type="sibTrans" cxnId="{60488549-E581-4AA6-AF7E-F7B64974E98D}">
      <dgm:prSet/>
      <dgm:spPr/>
      <dgm:t>
        <a:bodyPr/>
        <a:lstStyle/>
        <a:p>
          <a:endParaRPr lang="ru-RU"/>
        </a:p>
      </dgm:t>
    </dgm:pt>
    <dgm:pt modelId="{28F5C20E-655F-4302-9321-7DF6BBF7BECB}" type="pres">
      <dgm:prSet presAssocID="{15BA30D2-A163-4F59-92F9-707C0ED247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37D01-BD52-45C5-B4A1-236CE24ADAD4}" type="pres">
      <dgm:prSet presAssocID="{248CEE7A-2274-4671-803B-FE20D948F490}" presName="centerShape" presStyleLbl="node0" presStyleIdx="0" presStyleCnt="1" custScaleX="165513" custScaleY="137428"/>
      <dgm:spPr/>
      <dgm:t>
        <a:bodyPr/>
        <a:lstStyle/>
        <a:p>
          <a:endParaRPr lang="ru-RU"/>
        </a:p>
      </dgm:t>
    </dgm:pt>
    <dgm:pt modelId="{9A30C588-2628-4045-8012-C6F451B9903C}" type="pres">
      <dgm:prSet presAssocID="{82079A23-ECC3-4524-B161-1E2DD987D53E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931A0673-82A5-495D-BE12-F6A5A6F46775}" type="pres">
      <dgm:prSet presAssocID="{CDABAEBE-3CAE-44D3-AC14-918E9CA884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1E7DD-11C1-40BB-8475-D11751C49FB2}" type="pres">
      <dgm:prSet presAssocID="{373D1D67-57E3-4FAA-8231-5CDBD0FBA17A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7101DE1-57E6-47E5-811D-BF339C98EAF5}" type="pres">
      <dgm:prSet presAssocID="{0711FFD1-70B9-45B0-8278-C1DDE36FE24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9945A-AE2D-4223-B999-6635A3918C85}" type="presOf" srcId="{82079A23-ECC3-4524-B161-1E2DD987D53E}" destId="{9A30C588-2628-4045-8012-C6F451B9903C}" srcOrd="0" destOrd="0" presId="urn:microsoft.com/office/officeart/2005/8/layout/radial4"/>
    <dgm:cxn modelId="{355A5BCE-9EAE-47ED-A242-4FC593039F62}" srcId="{248CEE7A-2274-4671-803B-FE20D948F490}" destId="{0711FFD1-70B9-45B0-8278-C1DDE36FE245}" srcOrd="1" destOrd="0" parTransId="{373D1D67-57E3-4FAA-8231-5CDBD0FBA17A}" sibTransId="{EE8E0959-5AAD-4794-8BC7-CB518084F328}"/>
    <dgm:cxn modelId="{24D5EEC9-6BE6-440D-A845-972E7FA6F4ED}" srcId="{248CEE7A-2274-4671-803B-FE20D948F490}" destId="{CDABAEBE-3CAE-44D3-AC14-918E9CA884F0}" srcOrd="0" destOrd="0" parTransId="{82079A23-ECC3-4524-B161-1E2DD987D53E}" sibTransId="{6122A0E3-54D5-4593-9608-FBCE7416B4AA}"/>
    <dgm:cxn modelId="{C663AD26-2532-4BDA-8FE5-E562F0DDCE7B}" type="presOf" srcId="{248CEE7A-2274-4671-803B-FE20D948F490}" destId="{DD837D01-BD52-45C5-B4A1-236CE24ADAD4}" srcOrd="0" destOrd="0" presId="urn:microsoft.com/office/officeart/2005/8/layout/radial4"/>
    <dgm:cxn modelId="{60488549-E581-4AA6-AF7E-F7B64974E98D}" srcId="{15BA30D2-A163-4F59-92F9-707C0ED24715}" destId="{4A74666C-C5A1-4A41-B16A-8E5E68CCBAE2}" srcOrd="1" destOrd="0" parTransId="{68D26843-8196-4C1A-851C-181932FC2249}" sibTransId="{8A90DFBA-475C-40D6-8212-9B4635A5A0B6}"/>
    <dgm:cxn modelId="{1C0335DA-B891-4AC6-8DFE-3D98CAE9057F}" type="presOf" srcId="{15BA30D2-A163-4F59-92F9-707C0ED24715}" destId="{28F5C20E-655F-4302-9321-7DF6BBF7BECB}" srcOrd="0" destOrd="0" presId="urn:microsoft.com/office/officeart/2005/8/layout/radial4"/>
    <dgm:cxn modelId="{C6CD1ECD-BFAD-445C-8C2A-44F84ACA5239}" type="presOf" srcId="{0711FFD1-70B9-45B0-8278-C1DDE36FE245}" destId="{77101DE1-57E6-47E5-811D-BF339C98EAF5}" srcOrd="0" destOrd="0" presId="urn:microsoft.com/office/officeart/2005/8/layout/radial4"/>
    <dgm:cxn modelId="{804C9B08-8FA0-4FE4-AA62-F800F4D724F5}" srcId="{15BA30D2-A163-4F59-92F9-707C0ED24715}" destId="{248CEE7A-2274-4671-803B-FE20D948F490}" srcOrd="0" destOrd="0" parTransId="{E70A7F54-4715-429A-B708-F8178D90F314}" sibTransId="{195C6C8E-64C4-4899-BC53-B36A829C551B}"/>
    <dgm:cxn modelId="{70C2F9E3-55D6-4B5D-B3E3-BEAD110370C9}" type="presOf" srcId="{CDABAEBE-3CAE-44D3-AC14-918E9CA884F0}" destId="{931A0673-82A5-495D-BE12-F6A5A6F46775}" srcOrd="0" destOrd="0" presId="urn:microsoft.com/office/officeart/2005/8/layout/radial4"/>
    <dgm:cxn modelId="{1D939B2E-5285-4965-A1D2-194AA2650AC1}" type="presOf" srcId="{373D1D67-57E3-4FAA-8231-5CDBD0FBA17A}" destId="{9FA1E7DD-11C1-40BB-8475-D11751C49FB2}" srcOrd="0" destOrd="0" presId="urn:microsoft.com/office/officeart/2005/8/layout/radial4"/>
    <dgm:cxn modelId="{BCDCEA85-C3DD-4D10-B50E-53FF833A5767}" type="presParOf" srcId="{28F5C20E-655F-4302-9321-7DF6BBF7BECB}" destId="{DD837D01-BD52-45C5-B4A1-236CE24ADAD4}" srcOrd="0" destOrd="0" presId="urn:microsoft.com/office/officeart/2005/8/layout/radial4"/>
    <dgm:cxn modelId="{BF50D030-FB62-47D3-AE34-A443B5A29FDC}" type="presParOf" srcId="{28F5C20E-655F-4302-9321-7DF6BBF7BECB}" destId="{9A30C588-2628-4045-8012-C6F451B9903C}" srcOrd="1" destOrd="0" presId="urn:microsoft.com/office/officeart/2005/8/layout/radial4"/>
    <dgm:cxn modelId="{1F4BFB11-3EC8-4C85-988F-D1FEC4E3D63C}" type="presParOf" srcId="{28F5C20E-655F-4302-9321-7DF6BBF7BECB}" destId="{931A0673-82A5-495D-BE12-F6A5A6F46775}" srcOrd="2" destOrd="0" presId="urn:microsoft.com/office/officeart/2005/8/layout/radial4"/>
    <dgm:cxn modelId="{31B7595C-6C9E-467E-9A55-E1F78241D0A9}" type="presParOf" srcId="{28F5C20E-655F-4302-9321-7DF6BBF7BECB}" destId="{9FA1E7DD-11C1-40BB-8475-D11751C49FB2}" srcOrd="3" destOrd="0" presId="urn:microsoft.com/office/officeart/2005/8/layout/radial4"/>
    <dgm:cxn modelId="{FE06AF81-CF25-4BAF-B7C2-066BF70AEA49}" type="presParOf" srcId="{28F5C20E-655F-4302-9321-7DF6BBF7BECB}" destId="{77101DE1-57E6-47E5-811D-BF339C98EAF5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FA2403-DD25-4CA0-9D2E-BF57CCEED8C7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979464-1DFD-4F80-8613-3B77516D64D2}">
      <dgm:prSet phldrT="[Текст]"/>
      <dgm:spPr/>
      <dgm:t>
        <a:bodyPr/>
        <a:lstStyle/>
        <a:p>
          <a:r>
            <a:rPr lang="ru-RU" dirty="0" smtClean="0"/>
            <a:t>ОУ ВПО</a:t>
          </a:r>
          <a:endParaRPr lang="ru-RU" dirty="0"/>
        </a:p>
      </dgm:t>
    </dgm:pt>
    <dgm:pt modelId="{6362D533-765A-421F-BBC5-71D3467D2A15}" type="parTrans" cxnId="{B4AF3B69-0B32-440A-A3E7-5798A25DAF50}">
      <dgm:prSet/>
      <dgm:spPr/>
      <dgm:t>
        <a:bodyPr/>
        <a:lstStyle/>
        <a:p>
          <a:endParaRPr lang="ru-RU"/>
        </a:p>
      </dgm:t>
    </dgm:pt>
    <dgm:pt modelId="{3D491951-4785-4DC2-A90B-582174ED793C}" type="sibTrans" cxnId="{B4AF3B69-0B32-440A-A3E7-5798A25DAF50}">
      <dgm:prSet/>
      <dgm:spPr/>
      <dgm:t>
        <a:bodyPr/>
        <a:lstStyle/>
        <a:p>
          <a:endParaRPr lang="ru-RU"/>
        </a:p>
      </dgm:t>
    </dgm:pt>
    <dgm:pt modelId="{5134CB93-E797-4682-B726-1F66BC63C470}">
      <dgm:prSet phldrT="[Текст]"/>
      <dgm:spPr/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BCF6B8D2-FDD2-4973-A909-54A7ED3F830B}" type="parTrans" cxnId="{8A86CB18-22ED-404F-9B23-C69585B85B96}">
      <dgm:prSet/>
      <dgm:spPr/>
      <dgm:t>
        <a:bodyPr/>
        <a:lstStyle/>
        <a:p>
          <a:endParaRPr lang="ru-RU"/>
        </a:p>
      </dgm:t>
    </dgm:pt>
    <dgm:pt modelId="{0C4F2052-4AFF-4665-B09A-E7A8B9846F4D}" type="sibTrans" cxnId="{8A86CB18-22ED-404F-9B23-C69585B85B96}">
      <dgm:prSet/>
      <dgm:spPr/>
      <dgm:t>
        <a:bodyPr/>
        <a:lstStyle/>
        <a:p>
          <a:endParaRPr lang="ru-RU"/>
        </a:p>
      </dgm:t>
    </dgm:pt>
    <dgm:pt modelId="{38D2CF84-65E0-4CE6-9EF5-9F3287BE0720}" type="pres">
      <dgm:prSet presAssocID="{A3FA2403-DD25-4CA0-9D2E-BF57CCEED8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65DE2-7CE7-4618-9A30-2B1B94DACD07}" type="pres">
      <dgm:prSet presAssocID="{A3979464-1DFD-4F80-8613-3B77516D64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742AF-3A48-4697-9482-E8AB2996354D}" type="pres">
      <dgm:prSet presAssocID="{A3979464-1DFD-4F80-8613-3B77516D64D2}" presName="spNode" presStyleCnt="0"/>
      <dgm:spPr/>
    </dgm:pt>
    <dgm:pt modelId="{A5F376AE-9BB7-42B1-A867-E3BB9B96120E}" type="pres">
      <dgm:prSet presAssocID="{3D491951-4785-4DC2-A90B-582174ED793C}" presName="sibTrans" presStyleLbl="sibTrans1D1" presStyleIdx="0" presStyleCnt="2"/>
      <dgm:spPr/>
      <dgm:t>
        <a:bodyPr/>
        <a:lstStyle/>
        <a:p>
          <a:endParaRPr lang="ru-RU"/>
        </a:p>
      </dgm:t>
    </dgm:pt>
    <dgm:pt modelId="{9DFEB2FE-E46D-4EB1-B2E0-5935B7B932AA}" type="pres">
      <dgm:prSet presAssocID="{5134CB93-E797-4682-B726-1F66BC63C4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D8F30-CFD4-40A4-A0D3-481537716869}" type="pres">
      <dgm:prSet presAssocID="{5134CB93-E797-4682-B726-1F66BC63C470}" presName="spNode" presStyleCnt="0"/>
      <dgm:spPr/>
    </dgm:pt>
    <dgm:pt modelId="{E2AE846D-8C62-4E5D-B8B9-184B1A772E6E}" type="pres">
      <dgm:prSet presAssocID="{0C4F2052-4AFF-4665-B09A-E7A8B9846F4D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B4AF3B69-0B32-440A-A3E7-5798A25DAF50}" srcId="{A3FA2403-DD25-4CA0-9D2E-BF57CCEED8C7}" destId="{A3979464-1DFD-4F80-8613-3B77516D64D2}" srcOrd="0" destOrd="0" parTransId="{6362D533-765A-421F-BBC5-71D3467D2A15}" sibTransId="{3D491951-4785-4DC2-A90B-582174ED793C}"/>
    <dgm:cxn modelId="{E23DD547-6BDD-40CF-BE23-A41A18343776}" type="presOf" srcId="{5134CB93-E797-4682-B726-1F66BC63C470}" destId="{9DFEB2FE-E46D-4EB1-B2E0-5935B7B932AA}" srcOrd="0" destOrd="0" presId="urn:microsoft.com/office/officeart/2005/8/layout/cycle6"/>
    <dgm:cxn modelId="{BD7D9137-86CA-44AA-B8E8-8230DE1359FE}" type="presOf" srcId="{0C4F2052-4AFF-4665-B09A-E7A8B9846F4D}" destId="{E2AE846D-8C62-4E5D-B8B9-184B1A772E6E}" srcOrd="0" destOrd="0" presId="urn:microsoft.com/office/officeart/2005/8/layout/cycle6"/>
    <dgm:cxn modelId="{DBC2ADDD-730D-456A-AF53-3B46619B4D6A}" type="presOf" srcId="{A3FA2403-DD25-4CA0-9D2E-BF57CCEED8C7}" destId="{38D2CF84-65E0-4CE6-9EF5-9F3287BE0720}" srcOrd="0" destOrd="0" presId="urn:microsoft.com/office/officeart/2005/8/layout/cycle6"/>
    <dgm:cxn modelId="{F703BCE9-8D45-4624-AB74-9682E5BE8BAA}" type="presOf" srcId="{A3979464-1DFD-4F80-8613-3B77516D64D2}" destId="{D9565DE2-7CE7-4618-9A30-2B1B94DACD07}" srcOrd="0" destOrd="0" presId="urn:microsoft.com/office/officeart/2005/8/layout/cycle6"/>
    <dgm:cxn modelId="{0C870730-65FC-4FED-A246-C05653D62417}" type="presOf" srcId="{3D491951-4785-4DC2-A90B-582174ED793C}" destId="{A5F376AE-9BB7-42B1-A867-E3BB9B96120E}" srcOrd="0" destOrd="0" presId="urn:microsoft.com/office/officeart/2005/8/layout/cycle6"/>
    <dgm:cxn modelId="{8A86CB18-22ED-404F-9B23-C69585B85B96}" srcId="{A3FA2403-DD25-4CA0-9D2E-BF57CCEED8C7}" destId="{5134CB93-E797-4682-B726-1F66BC63C470}" srcOrd="1" destOrd="0" parTransId="{BCF6B8D2-FDD2-4973-A909-54A7ED3F830B}" sibTransId="{0C4F2052-4AFF-4665-B09A-E7A8B9846F4D}"/>
    <dgm:cxn modelId="{64323F5A-E997-446C-8931-886141933801}" type="presParOf" srcId="{38D2CF84-65E0-4CE6-9EF5-9F3287BE0720}" destId="{D9565DE2-7CE7-4618-9A30-2B1B94DACD07}" srcOrd="0" destOrd="0" presId="urn:microsoft.com/office/officeart/2005/8/layout/cycle6"/>
    <dgm:cxn modelId="{BA19F579-D462-42D0-945E-A17E94154A10}" type="presParOf" srcId="{38D2CF84-65E0-4CE6-9EF5-9F3287BE0720}" destId="{08D742AF-3A48-4697-9482-E8AB2996354D}" srcOrd="1" destOrd="0" presId="urn:microsoft.com/office/officeart/2005/8/layout/cycle6"/>
    <dgm:cxn modelId="{295CE28F-582C-4255-8591-FC1BECC3C089}" type="presParOf" srcId="{38D2CF84-65E0-4CE6-9EF5-9F3287BE0720}" destId="{A5F376AE-9BB7-42B1-A867-E3BB9B96120E}" srcOrd="2" destOrd="0" presId="urn:microsoft.com/office/officeart/2005/8/layout/cycle6"/>
    <dgm:cxn modelId="{3D0C4D27-A21D-4D95-AAC7-9CBB5C84F678}" type="presParOf" srcId="{38D2CF84-65E0-4CE6-9EF5-9F3287BE0720}" destId="{9DFEB2FE-E46D-4EB1-B2E0-5935B7B932AA}" srcOrd="3" destOrd="0" presId="urn:microsoft.com/office/officeart/2005/8/layout/cycle6"/>
    <dgm:cxn modelId="{799B0AB1-508C-4CB9-B539-D150C8414863}" type="presParOf" srcId="{38D2CF84-65E0-4CE6-9EF5-9F3287BE0720}" destId="{8B7D8F30-CFD4-40A4-A0D3-481537716869}" srcOrd="4" destOrd="0" presId="urn:microsoft.com/office/officeart/2005/8/layout/cycle6"/>
    <dgm:cxn modelId="{E02F8491-2439-4D5D-85E5-5DEB5965D2FA}" type="presParOf" srcId="{38D2CF84-65E0-4CE6-9EF5-9F3287BE0720}" destId="{E2AE846D-8C62-4E5D-B8B9-184B1A772E6E}" srcOrd="5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B16976-DDA7-48F0-9C7C-82627ED5B237}">
      <dsp:nvSpPr>
        <dsp:cNvPr id="0" name=""/>
        <dsp:cNvSpPr/>
      </dsp:nvSpPr>
      <dsp:spPr>
        <a:xfrm>
          <a:off x="0" y="11350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CDCD7-4B3B-416C-A07D-82CFEFA70F8C}">
      <dsp:nvSpPr>
        <dsp:cNvPr id="0" name=""/>
        <dsp:cNvSpPr/>
      </dsp:nvSpPr>
      <dsp:spPr>
        <a:xfrm>
          <a:off x="264604" y="121365"/>
          <a:ext cx="2843021" cy="198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Дошкольное образование</a:t>
          </a:r>
          <a:endParaRPr lang="ru-RU" sz="1200" kern="1200" dirty="0"/>
        </a:p>
      </dsp:txBody>
      <dsp:txXfrm>
        <a:off x="264604" y="121365"/>
        <a:ext cx="2843021" cy="198779"/>
      </dsp:txXfrm>
    </dsp:sp>
    <dsp:sp modelId="{DDE300A7-DB20-41A1-A281-2AE1D5FB5BC4}">
      <dsp:nvSpPr>
        <dsp:cNvPr id="0" name=""/>
        <dsp:cNvSpPr/>
      </dsp:nvSpPr>
      <dsp:spPr>
        <a:xfrm>
          <a:off x="0" y="60831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1556B-E35B-4FDF-8D50-B64CE12476F8}">
      <dsp:nvSpPr>
        <dsp:cNvPr id="0" name=""/>
        <dsp:cNvSpPr/>
      </dsp:nvSpPr>
      <dsp:spPr>
        <a:xfrm>
          <a:off x="264604" y="541905"/>
          <a:ext cx="2698992" cy="273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Начальное общее образование</a:t>
          </a:r>
          <a:endParaRPr lang="ru-RU" sz="1200" kern="1200" dirty="0"/>
        </a:p>
      </dsp:txBody>
      <dsp:txXfrm>
        <a:off x="264604" y="541905"/>
        <a:ext cx="2698992" cy="273049"/>
      </dsp:txXfrm>
    </dsp:sp>
    <dsp:sp modelId="{D34264FC-6119-46BC-8996-562336222133}">
      <dsp:nvSpPr>
        <dsp:cNvPr id="0" name=""/>
        <dsp:cNvSpPr/>
      </dsp:nvSpPr>
      <dsp:spPr>
        <a:xfrm>
          <a:off x="0" y="139356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FBF0C-3B70-41FE-852A-BF5FF5E92672}">
      <dsp:nvSpPr>
        <dsp:cNvPr id="0" name=""/>
        <dsp:cNvSpPr/>
      </dsp:nvSpPr>
      <dsp:spPr>
        <a:xfrm>
          <a:off x="264604" y="1036715"/>
          <a:ext cx="3275072" cy="563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Основное общее образование</a:t>
          </a:r>
          <a:endParaRPr lang="ru-RU" sz="1200" kern="1200" dirty="0"/>
        </a:p>
      </dsp:txBody>
      <dsp:txXfrm>
        <a:off x="264604" y="1036715"/>
        <a:ext cx="3275072" cy="563490"/>
      </dsp:txXfrm>
    </dsp:sp>
    <dsp:sp modelId="{587B5C9F-E0D2-464B-89FF-5C0F1863540C}">
      <dsp:nvSpPr>
        <dsp:cNvPr id="0" name=""/>
        <dsp:cNvSpPr/>
      </dsp:nvSpPr>
      <dsp:spPr>
        <a:xfrm>
          <a:off x="0" y="1872167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C047D-2DE0-4400-8902-2F6D9B39E019}">
      <dsp:nvSpPr>
        <dsp:cNvPr id="0" name=""/>
        <dsp:cNvSpPr/>
      </dsp:nvSpPr>
      <dsp:spPr>
        <a:xfrm>
          <a:off x="264604" y="1821965"/>
          <a:ext cx="2964490" cy="25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Среднее общее образование</a:t>
          </a:r>
          <a:endParaRPr lang="ru-RU" sz="1200" kern="1200" dirty="0"/>
        </a:p>
      </dsp:txBody>
      <dsp:txXfrm>
        <a:off x="264604" y="1821965"/>
        <a:ext cx="2964490" cy="256841"/>
      </dsp:txXfrm>
    </dsp:sp>
    <dsp:sp modelId="{51D5EC73-8CC0-49C8-9293-C30BBE7CA0A7}">
      <dsp:nvSpPr>
        <dsp:cNvPr id="0" name=""/>
        <dsp:cNvSpPr/>
      </dsp:nvSpPr>
      <dsp:spPr>
        <a:xfrm>
          <a:off x="0" y="300513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AAF1B-D646-4D29-99D8-B1F2FCCB93DC}">
      <dsp:nvSpPr>
        <dsp:cNvPr id="0" name=""/>
        <dsp:cNvSpPr/>
      </dsp:nvSpPr>
      <dsp:spPr>
        <a:xfrm>
          <a:off x="264604" y="2300567"/>
          <a:ext cx="3972621" cy="91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Среднее профессиональное образование: подготовка квалифицированных рабочих или служащих; подготовка специалистов среднего звена</a:t>
          </a:r>
          <a:endParaRPr lang="ru-RU" sz="1200" kern="1200" dirty="0"/>
        </a:p>
      </dsp:txBody>
      <dsp:txXfrm>
        <a:off x="264604" y="2300567"/>
        <a:ext cx="3972621" cy="911208"/>
      </dsp:txXfrm>
    </dsp:sp>
    <dsp:sp modelId="{C495380D-70C8-4540-B2E0-E862D85C62D1}">
      <dsp:nvSpPr>
        <dsp:cNvPr id="0" name=""/>
        <dsp:cNvSpPr/>
      </dsp:nvSpPr>
      <dsp:spPr>
        <a:xfrm>
          <a:off x="0" y="3582468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90CA1-5884-43C5-BEDC-9F6064B5CCD5}">
      <dsp:nvSpPr>
        <dsp:cNvPr id="0" name=""/>
        <dsp:cNvSpPr/>
      </dsp:nvSpPr>
      <dsp:spPr>
        <a:xfrm>
          <a:off x="264604" y="3433535"/>
          <a:ext cx="2699029" cy="35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 -бакалавриат</a:t>
          </a:r>
          <a:endParaRPr lang="ru-RU" sz="1200" kern="1200" dirty="0"/>
        </a:p>
      </dsp:txBody>
      <dsp:txXfrm>
        <a:off x="264604" y="3433535"/>
        <a:ext cx="2699029" cy="355573"/>
      </dsp:txXfrm>
    </dsp:sp>
    <dsp:sp modelId="{A703229E-2A1C-4034-9ECB-D65727F24C71}">
      <dsp:nvSpPr>
        <dsp:cNvPr id="0" name=""/>
        <dsp:cNvSpPr/>
      </dsp:nvSpPr>
      <dsp:spPr>
        <a:xfrm>
          <a:off x="0" y="4233440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8792-10E9-4512-8341-A7301D3027B7}">
      <dsp:nvSpPr>
        <dsp:cNvPr id="0" name=""/>
        <dsp:cNvSpPr/>
      </dsp:nvSpPr>
      <dsp:spPr>
        <a:xfrm>
          <a:off x="264604" y="4010868"/>
          <a:ext cx="3972584" cy="429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образование-магистратура, подготовка специалиста</a:t>
          </a:r>
          <a:endParaRPr lang="ru-RU" sz="1200" kern="1200" dirty="0"/>
        </a:p>
      </dsp:txBody>
      <dsp:txXfrm>
        <a:off x="264604" y="4010868"/>
        <a:ext cx="3972584" cy="429211"/>
      </dsp:txXfrm>
    </dsp:sp>
    <dsp:sp modelId="{25A34C4B-A67C-4CAE-9DDE-06BBF2A83A33}">
      <dsp:nvSpPr>
        <dsp:cNvPr id="0" name=""/>
        <dsp:cNvSpPr/>
      </dsp:nvSpPr>
      <dsp:spPr>
        <a:xfrm>
          <a:off x="0" y="5338958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DB0E7-08EC-4025-A6FB-D49904514377}">
      <dsp:nvSpPr>
        <dsp:cNvPr id="0" name=""/>
        <dsp:cNvSpPr/>
      </dsp:nvSpPr>
      <dsp:spPr>
        <a:xfrm>
          <a:off x="264604" y="4661840"/>
          <a:ext cx="3972621" cy="883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образование- подготовка кадров высшей квалификации: научно-педагогических кадров(аспирантура, адъюнктура),  ординатура, ассистентура-стажировка</a:t>
          </a:r>
          <a:endParaRPr lang="ru-RU" sz="1200" kern="1200" dirty="0"/>
        </a:p>
      </dsp:txBody>
      <dsp:txXfrm>
        <a:off x="264604" y="4661840"/>
        <a:ext cx="3972621" cy="8837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6D11C8-8D55-46F4-BE96-91BEAE075033}">
      <dsp:nvSpPr>
        <dsp:cNvPr id="0" name=""/>
        <dsp:cNvSpPr/>
      </dsp:nvSpPr>
      <dsp:spPr>
        <a:xfrm>
          <a:off x="434" y="499592"/>
          <a:ext cx="1145821" cy="7447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СКОУ</a:t>
          </a:r>
          <a:endParaRPr lang="ru-RU" sz="1200" kern="1200" dirty="0"/>
        </a:p>
      </dsp:txBody>
      <dsp:txXfrm>
        <a:off x="434" y="499592"/>
        <a:ext cx="1145821" cy="744783"/>
      </dsp:txXfrm>
    </dsp:sp>
    <dsp:sp modelId="{D158FB16-1DA4-4C47-971C-77B4A6E04AE2}">
      <dsp:nvSpPr>
        <dsp:cNvPr id="0" name=""/>
        <dsp:cNvSpPr/>
      </dsp:nvSpPr>
      <dsp:spPr>
        <a:xfrm>
          <a:off x="573344" y="239448"/>
          <a:ext cx="1265070" cy="1265070"/>
        </a:xfrm>
        <a:custGeom>
          <a:avLst/>
          <a:gdLst/>
          <a:ahLst/>
          <a:cxnLst/>
          <a:rect l="0" t="0" r="0" b="0"/>
          <a:pathLst>
            <a:path>
              <a:moveTo>
                <a:pt x="127324" y="251926"/>
              </a:moveTo>
              <a:arcTo wR="632535" hR="632535" stAng="13019590" swAng="6360819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AEF9F-2E07-4F9E-AB75-0145253D1F09}">
      <dsp:nvSpPr>
        <dsp:cNvPr id="0" name=""/>
        <dsp:cNvSpPr/>
      </dsp:nvSpPr>
      <dsp:spPr>
        <a:xfrm>
          <a:off x="1265504" y="499592"/>
          <a:ext cx="1145821" cy="7447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Общеобразовательные организации</a:t>
          </a:r>
          <a:endParaRPr lang="ru-RU" sz="1400" kern="1200" dirty="0"/>
        </a:p>
      </dsp:txBody>
      <dsp:txXfrm>
        <a:off x="1265504" y="499592"/>
        <a:ext cx="1145821" cy="744783"/>
      </dsp:txXfrm>
    </dsp:sp>
    <dsp:sp modelId="{F737DEC4-AAB1-4AC0-8E73-FC46EF81952F}">
      <dsp:nvSpPr>
        <dsp:cNvPr id="0" name=""/>
        <dsp:cNvSpPr/>
      </dsp:nvSpPr>
      <dsp:spPr>
        <a:xfrm>
          <a:off x="573344" y="239448"/>
          <a:ext cx="1265070" cy="1265070"/>
        </a:xfrm>
        <a:custGeom>
          <a:avLst/>
          <a:gdLst/>
          <a:ahLst/>
          <a:cxnLst/>
          <a:rect l="0" t="0" r="0" b="0"/>
          <a:pathLst>
            <a:path>
              <a:moveTo>
                <a:pt x="1137745" y="1013143"/>
              </a:moveTo>
              <a:arcTo wR="632535" hR="632535" stAng="2219590" swAng="6360819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4BABB-DED5-4740-B764-F999E6F4715E}">
      <dsp:nvSpPr>
        <dsp:cNvPr id="0" name=""/>
        <dsp:cNvSpPr/>
      </dsp:nvSpPr>
      <dsp:spPr>
        <a:xfrm>
          <a:off x="153" y="417900"/>
          <a:ext cx="1175618" cy="76415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УДОД</a:t>
          </a:r>
          <a:endParaRPr lang="ru-RU" sz="1000" kern="1200" dirty="0"/>
        </a:p>
      </dsp:txBody>
      <dsp:txXfrm>
        <a:off x="153" y="417900"/>
        <a:ext cx="1175618" cy="764151"/>
      </dsp:txXfrm>
    </dsp:sp>
    <dsp:sp modelId="{DE01945E-EDC9-494B-AA8A-9226E9DD407B}">
      <dsp:nvSpPr>
        <dsp:cNvPr id="0" name=""/>
        <dsp:cNvSpPr/>
      </dsp:nvSpPr>
      <dsp:spPr>
        <a:xfrm>
          <a:off x="588154" y="151706"/>
          <a:ext cx="1296010" cy="1296010"/>
        </a:xfrm>
        <a:custGeom>
          <a:avLst/>
          <a:gdLst/>
          <a:ahLst/>
          <a:cxnLst/>
          <a:rect l="0" t="0" r="0" b="0"/>
          <a:pathLst>
            <a:path>
              <a:moveTo>
                <a:pt x="130729" y="257701"/>
              </a:moveTo>
              <a:arcTo wR="648005" hR="648005" stAng="13022154" swAng="6447690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1FCB9-93EC-4139-89A3-F19266EA2A3D}">
      <dsp:nvSpPr>
        <dsp:cNvPr id="0" name=""/>
        <dsp:cNvSpPr/>
      </dsp:nvSpPr>
      <dsp:spPr>
        <a:xfrm>
          <a:off x="1296318" y="432046"/>
          <a:ext cx="1175618" cy="76415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Организация доп.образования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296318" y="432046"/>
        <a:ext cx="1175618" cy="764151"/>
      </dsp:txXfrm>
    </dsp:sp>
    <dsp:sp modelId="{609C4C31-DE79-46C9-A059-5D246D32B825}">
      <dsp:nvSpPr>
        <dsp:cNvPr id="0" name=""/>
        <dsp:cNvSpPr/>
      </dsp:nvSpPr>
      <dsp:spPr>
        <a:xfrm>
          <a:off x="588151" y="152229"/>
          <a:ext cx="1296010" cy="1296010"/>
        </a:xfrm>
        <a:custGeom>
          <a:avLst/>
          <a:gdLst/>
          <a:ahLst/>
          <a:cxnLst/>
          <a:rect l="0" t="0" r="0" b="0"/>
          <a:pathLst>
            <a:path>
              <a:moveTo>
                <a:pt x="1154562" y="1052123"/>
              </a:moveTo>
              <a:arcTo wR="648005" hR="648005" stAng="2314919" swAng="626399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EC415-8083-42E5-9587-0A23D9D0F718}">
      <dsp:nvSpPr>
        <dsp:cNvPr id="0" name=""/>
        <dsp:cNvSpPr/>
      </dsp:nvSpPr>
      <dsp:spPr>
        <a:xfrm>
          <a:off x="183858" y="394314"/>
          <a:ext cx="1137408" cy="7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ОУ ДПО</a:t>
          </a:r>
          <a:endParaRPr lang="ru-RU" sz="1200" kern="1200" dirty="0"/>
        </a:p>
      </dsp:txBody>
      <dsp:txXfrm>
        <a:off x="183858" y="394314"/>
        <a:ext cx="1137408" cy="739315"/>
      </dsp:txXfrm>
    </dsp:sp>
    <dsp:sp modelId="{8CD73BB1-428C-461B-B159-86BB30219B84}">
      <dsp:nvSpPr>
        <dsp:cNvPr id="0" name=""/>
        <dsp:cNvSpPr/>
      </dsp:nvSpPr>
      <dsp:spPr>
        <a:xfrm>
          <a:off x="752563" y="136551"/>
          <a:ext cx="1254841" cy="1254841"/>
        </a:xfrm>
        <a:custGeom>
          <a:avLst/>
          <a:gdLst/>
          <a:ahLst/>
          <a:cxnLst/>
          <a:rect l="0" t="0" r="0" b="0"/>
          <a:pathLst>
            <a:path>
              <a:moveTo>
                <a:pt x="126498" y="249618"/>
              </a:moveTo>
              <a:arcTo wR="627420" hR="627420" stAng="13021445" swAng="635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59FA-DCD0-428B-A309-2DC8D67CE5BC}">
      <dsp:nvSpPr>
        <dsp:cNvPr id="0" name=""/>
        <dsp:cNvSpPr/>
      </dsp:nvSpPr>
      <dsp:spPr>
        <a:xfrm>
          <a:off x="1438700" y="394314"/>
          <a:ext cx="1137408" cy="7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доп.проф.образования</a:t>
          </a:r>
          <a:endParaRPr lang="ru-RU" sz="1200" kern="1200" dirty="0"/>
        </a:p>
      </dsp:txBody>
      <dsp:txXfrm>
        <a:off x="1438700" y="394314"/>
        <a:ext cx="1137408" cy="739315"/>
      </dsp:txXfrm>
    </dsp:sp>
    <dsp:sp modelId="{4917B6F3-9B7E-461B-BC17-0CFE76FD7D70}">
      <dsp:nvSpPr>
        <dsp:cNvPr id="0" name=""/>
        <dsp:cNvSpPr/>
      </dsp:nvSpPr>
      <dsp:spPr>
        <a:xfrm>
          <a:off x="752563" y="136551"/>
          <a:ext cx="1254841" cy="1254841"/>
        </a:xfrm>
        <a:custGeom>
          <a:avLst/>
          <a:gdLst/>
          <a:ahLst/>
          <a:cxnLst/>
          <a:rect l="0" t="0" r="0" b="0"/>
          <a:pathLst>
            <a:path>
              <a:moveTo>
                <a:pt x="1128342" y="1005222"/>
              </a:moveTo>
              <a:arcTo wR="627420" hR="627420" stAng="2221445" swAng="635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3DC3F-B52C-44D6-96BC-944F33251D4C}">
      <dsp:nvSpPr>
        <dsp:cNvPr id="0" name=""/>
        <dsp:cNvSpPr/>
      </dsp:nvSpPr>
      <dsp:spPr>
        <a:xfrm>
          <a:off x="334" y="1064579"/>
          <a:ext cx="2374227" cy="154324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Специальное учебно-воспитательное учреждение для детей и подростков с девиантным поведением , реализующее общеобразовательные программы</a:t>
          </a:r>
          <a:endParaRPr lang="ru-RU" sz="1300" kern="1200" dirty="0"/>
        </a:p>
      </dsp:txBody>
      <dsp:txXfrm>
        <a:off x="334" y="1064579"/>
        <a:ext cx="2374227" cy="1543248"/>
      </dsp:txXfrm>
    </dsp:sp>
    <dsp:sp modelId="{C80CA633-C1A8-40BC-837E-54474F2EA7D5}">
      <dsp:nvSpPr>
        <dsp:cNvPr id="0" name=""/>
        <dsp:cNvSpPr/>
      </dsp:nvSpPr>
      <dsp:spPr>
        <a:xfrm>
          <a:off x="1187448" y="527544"/>
          <a:ext cx="2617319" cy="2617319"/>
        </a:xfrm>
        <a:custGeom>
          <a:avLst/>
          <a:gdLst/>
          <a:ahLst/>
          <a:cxnLst/>
          <a:rect l="0" t="0" r="0" b="0"/>
          <a:pathLst>
            <a:path>
              <a:moveTo>
                <a:pt x="264290" y="520063"/>
              </a:moveTo>
              <a:arcTo wR="1308659" hR="1308659" stAng="13023373" swAng="635325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C232-C5A3-43DA-9B3D-FC270BE0B330}">
      <dsp:nvSpPr>
        <dsp:cNvPr id="0" name=""/>
        <dsp:cNvSpPr/>
      </dsp:nvSpPr>
      <dsp:spPr>
        <a:xfrm>
          <a:off x="2617654" y="1064579"/>
          <a:ext cx="2374227" cy="154324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Общеобразовательная организация со спец.наименованием «специальные учебно-воспитательные учреждения для обучающихся с девиантным(общественно опасным) поведением»</a:t>
          </a:r>
          <a:endParaRPr lang="ru-RU" sz="1300" kern="1200" dirty="0"/>
        </a:p>
      </dsp:txBody>
      <dsp:txXfrm>
        <a:off x="2617654" y="1064579"/>
        <a:ext cx="2374227" cy="1543248"/>
      </dsp:txXfrm>
    </dsp:sp>
    <dsp:sp modelId="{15C8C342-42A7-4F7E-A5B5-4C7431BA3E90}">
      <dsp:nvSpPr>
        <dsp:cNvPr id="0" name=""/>
        <dsp:cNvSpPr/>
      </dsp:nvSpPr>
      <dsp:spPr>
        <a:xfrm>
          <a:off x="1187448" y="527544"/>
          <a:ext cx="2617319" cy="2617319"/>
        </a:xfrm>
        <a:custGeom>
          <a:avLst/>
          <a:gdLst/>
          <a:ahLst/>
          <a:cxnLst/>
          <a:rect l="0" t="0" r="0" b="0"/>
          <a:pathLst>
            <a:path>
              <a:moveTo>
                <a:pt x="2353028" y="2097256"/>
              </a:moveTo>
              <a:arcTo wR="1308659" hR="1308659" stAng="2223373" swAng="635325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1001"/>
              <a:satOff val="-6944"/>
              <a:lumOff val="32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86FAD-112E-4062-BF67-B7E11B66A71C}">
      <dsp:nvSpPr>
        <dsp:cNvPr id="0" name=""/>
        <dsp:cNvSpPr/>
      </dsp:nvSpPr>
      <dsp:spPr>
        <a:xfrm>
          <a:off x="3247737" y="1895086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статус</a:t>
          </a:r>
          <a:endParaRPr lang="ru-RU" sz="3000" kern="1200" dirty="0"/>
        </a:p>
      </dsp:txBody>
      <dsp:txXfrm>
        <a:off x="3247737" y="1895086"/>
        <a:ext cx="1439025" cy="1439025"/>
      </dsp:txXfrm>
    </dsp:sp>
    <dsp:sp modelId="{D43AF3E6-7FEA-4DED-A646-12EE55A5A1E5}">
      <dsp:nvSpPr>
        <dsp:cNvPr id="0" name=""/>
        <dsp:cNvSpPr/>
      </dsp:nvSpPr>
      <dsp:spPr>
        <a:xfrm rot="16200000">
          <a:off x="3750258" y="1661744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956400" y="1667245"/>
        <a:ext cx="21699" cy="21699"/>
      </dsp:txXfrm>
    </dsp:sp>
    <dsp:sp modelId="{B016705F-A782-495F-8D0B-9B4A15A9FC24}">
      <dsp:nvSpPr>
        <dsp:cNvPr id="0" name=""/>
        <dsp:cNvSpPr/>
      </dsp:nvSpPr>
      <dsp:spPr>
        <a:xfrm>
          <a:off x="3247737" y="22078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Академические права</a:t>
          </a:r>
          <a:endParaRPr lang="ru-RU" sz="1300" kern="1200" dirty="0"/>
        </a:p>
      </dsp:txBody>
      <dsp:txXfrm>
        <a:off x="3247737" y="22078"/>
        <a:ext cx="1439025" cy="1439025"/>
      </dsp:txXfrm>
    </dsp:sp>
    <dsp:sp modelId="{6EAEE6E3-6D95-40BF-86BB-76ADCF54CFB0}">
      <dsp:nvSpPr>
        <dsp:cNvPr id="0" name=""/>
        <dsp:cNvSpPr/>
      </dsp:nvSpPr>
      <dsp:spPr>
        <a:xfrm rot="19800000">
          <a:off x="4561295" y="2129996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4767437" y="2135497"/>
        <a:ext cx="21699" cy="21699"/>
      </dsp:txXfrm>
    </dsp:sp>
    <dsp:sp modelId="{3937D936-B0C5-4910-979C-53C1B1A7BFF5}">
      <dsp:nvSpPr>
        <dsp:cNvPr id="0" name=""/>
        <dsp:cNvSpPr/>
      </dsp:nvSpPr>
      <dsp:spPr>
        <a:xfrm>
          <a:off x="4869810" y="958582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Охрана здоровья</a:t>
          </a:r>
          <a:endParaRPr lang="ru-RU" sz="1300" kern="1200" dirty="0"/>
        </a:p>
      </dsp:txBody>
      <dsp:txXfrm>
        <a:off x="4869810" y="958582"/>
        <a:ext cx="1439025" cy="1439025"/>
      </dsp:txXfrm>
    </dsp:sp>
    <dsp:sp modelId="{E07383CC-2C04-4EFC-AD6E-5B3FF4B08C5E}">
      <dsp:nvSpPr>
        <dsp:cNvPr id="0" name=""/>
        <dsp:cNvSpPr/>
      </dsp:nvSpPr>
      <dsp:spPr>
        <a:xfrm rot="2637625">
          <a:off x="4286856" y="3589037"/>
          <a:ext cx="1415610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415610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37625">
        <a:off x="4959271" y="3569998"/>
        <a:ext cx="70780" cy="70780"/>
      </dsp:txXfrm>
    </dsp:sp>
    <dsp:sp modelId="{074F9F15-108C-4CE4-975F-BC52C1F31E3D}">
      <dsp:nvSpPr>
        <dsp:cNvPr id="0" name=""/>
        <dsp:cNvSpPr/>
      </dsp:nvSpPr>
      <dsp:spPr>
        <a:xfrm>
          <a:off x="5278887" y="3917498"/>
          <a:ext cx="1439025" cy="131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Дисциплинарная ответственность</a:t>
          </a:r>
          <a:endParaRPr lang="ru-RU" sz="1300" kern="1200" dirty="0"/>
        </a:p>
      </dsp:txBody>
      <dsp:txXfrm>
        <a:off x="5278887" y="3917498"/>
        <a:ext cx="1439025" cy="1311700"/>
      </dsp:txXfrm>
    </dsp:sp>
    <dsp:sp modelId="{4669D24D-4538-4B34-9950-6A92849C76EF}">
      <dsp:nvSpPr>
        <dsp:cNvPr id="0" name=""/>
        <dsp:cNvSpPr/>
      </dsp:nvSpPr>
      <dsp:spPr>
        <a:xfrm rot="5400000">
          <a:off x="3750258" y="3534753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56400" y="3540254"/>
        <a:ext cx="21699" cy="21699"/>
      </dsp:txXfrm>
    </dsp:sp>
    <dsp:sp modelId="{74A30A4C-F9B5-44B1-931B-DF1FC6EEE8AB}">
      <dsp:nvSpPr>
        <dsp:cNvPr id="0" name=""/>
        <dsp:cNvSpPr/>
      </dsp:nvSpPr>
      <dsp:spPr>
        <a:xfrm>
          <a:off x="3247737" y="3768095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обязанности</a:t>
          </a:r>
          <a:endParaRPr lang="ru-RU" sz="1300" kern="1200" dirty="0"/>
        </a:p>
      </dsp:txBody>
      <dsp:txXfrm>
        <a:off x="3247737" y="3768095"/>
        <a:ext cx="1439025" cy="1439025"/>
      </dsp:txXfrm>
    </dsp:sp>
    <dsp:sp modelId="{046ACFC0-C97F-4EC0-B2BF-B5E1F1A2148B}">
      <dsp:nvSpPr>
        <dsp:cNvPr id="0" name=""/>
        <dsp:cNvSpPr/>
      </dsp:nvSpPr>
      <dsp:spPr>
        <a:xfrm rot="7906664">
          <a:off x="2637672" y="3515329"/>
          <a:ext cx="1020508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020508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906664">
        <a:off x="3122414" y="3506167"/>
        <a:ext cx="51025" cy="51025"/>
      </dsp:txXfrm>
    </dsp:sp>
    <dsp:sp modelId="{FA08075C-65E1-441D-964F-8CBDB0A075A2}">
      <dsp:nvSpPr>
        <dsp:cNvPr id="0" name=""/>
        <dsp:cNvSpPr/>
      </dsp:nvSpPr>
      <dsp:spPr>
        <a:xfrm>
          <a:off x="1576831" y="3710048"/>
          <a:ext cx="1466266" cy="1519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Защита прав. урегулирование споров</a:t>
          </a:r>
          <a:endParaRPr lang="ru-RU" sz="1250" kern="1200" dirty="0"/>
        </a:p>
      </dsp:txBody>
      <dsp:txXfrm>
        <a:off x="1576831" y="3710048"/>
        <a:ext cx="1466266" cy="1519150"/>
      </dsp:txXfrm>
    </dsp:sp>
    <dsp:sp modelId="{2338D3F4-53A4-44C0-94A5-C010E976F6DF}">
      <dsp:nvSpPr>
        <dsp:cNvPr id="0" name=""/>
        <dsp:cNvSpPr/>
      </dsp:nvSpPr>
      <dsp:spPr>
        <a:xfrm rot="13144032">
          <a:off x="3030785" y="2010743"/>
          <a:ext cx="425385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25385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44032">
        <a:off x="3232844" y="2016459"/>
        <a:ext cx="21269" cy="21269"/>
      </dsp:txXfrm>
    </dsp:sp>
    <dsp:sp modelId="{AD3CA8D6-1CDE-4E3B-9CC2-3E42ED476911}">
      <dsp:nvSpPr>
        <dsp:cNvPr id="0" name=""/>
        <dsp:cNvSpPr/>
      </dsp:nvSpPr>
      <dsp:spPr>
        <a:xfrm>
          <a:off x="1800194" y="720075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Меры социальной поддержки</a:t>
          </a:r>
          <a:endParaRPr lang="ru-RU" sz="1300" kern="1200" dirty="0"/>
        </a:p>
      </dsp:txBody>
      <dsp:txXfrm>
        <a:off x="1800194" y="720075"/>
        <a:ext cx="1439025" cy="14390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57BF0-2030-4E44-B3F9-C596423383A3}">
      <dsp:nvSpPr>
        <dsp:cNvPr id="0" name=""/>
        <dsp:cNvSpPr/>
      </dsp:nvSpPr>
      <dsp:spPr>
        <a:xfrm>
          <a:off x="3759101" y="2462585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статус</a:t>
          </a:r>
          <a:endParaRPr lang="ru-RU" sz="3400" kern="1200" dirty="0"/>
        </a:p>
      </dsp:txBody>
      <dsp:txXfrm>
        <a:off x="3759101" y="2462585"/>
        <a:ext cx="1625796" cy="1625796"/>
      </dsp:txXfrm>
    </dsp:sp>
    <dsp:sp modelId="{7338C685-F018-4950-BB2D-A1114740EA46}">
      <dsp:nvSpPr>
        <dsp:cNvPr id="0" name=""/>
        <dsp:cNvSpPr/>
      </dsp:nvSpPr>
      <dsp:spPr>
        <a:xfrm rot="16200000">
          <a:off x="4164843" y="2039427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551642" y="2035071"/>
        <a:ext cx="40715" cy="40715"/>
      </dsp:txXfrm>
    </dsp:sp>
    <dsp:sp modelId="{886412FA-94D7-4276-9A78-14992D7A672C}">
      <dsp:nvSpPr>
        <dsp:cNvPr id="0" name=""/>
        <dsp:cNvSpPr/>
      </dsp:nvSpPr>
      <dsp:spPr>
        <a:xfrm>
          <a:off x="3759101" y="22476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Номенклатура должностей педагогических работников(устанавливается Правительством РФ)</a:t>
          </a:r>
          <a:endParaRPr lang="ru-RU" sz="1200" kern="1200" dirty="0"/>
        </a:p>
      </dsp:txBody>
      <dsp:txXfrm>
        <a:off x="3759101" y="22476"/>
        <a:ext cx="1625796" cy="1625796"/>
      </dsp:txXfrm>
    </dsp:sp>
    <dsp:sp modelId="{9EE25269-0CD1-42A3-BA7F-54D70CE8A345}">
      <dsp:nvSpPr>
        <dsp:cNvPr id="0" name=""/>
        <dsp:cNvSpPr/>
      </dsp:nvSpPr>
      <dsp:spPr>
        <a:xfrm rot="19182744">
          <a:off x="5137692" y="2585558"/>
          <a:ext cx="458637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458637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82744">
        <a:off x="5355545" y="2590094"/>
        <a:ext cx="22931" cy="22931"/>
      </dsp:txXfrm>
    </dsp:sp>
    <dsp:sp modelId="{CC7C2BAE-2D4D-48F3-AB46-1B56B4FC7C78}">
      <dsp:nvSpPr>
        <dsp:cNvPr id="0" name=""/>
        <dsp:cNvSpPr/>
      </dsp:nvSpPr>
      <dsp:spPr>
        <a:xfrm>
          <a:off x="5405689" y="1368155"/>
          <a:ext cx="1254545" cy="1337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Академические права и свободы</a:t>
          </a:r>
          <a:endParaRPr lang="ru-RU" sz="1200" kern="1200" dirty="0"/>
        </a:p>
      </dsp:txBody>
      <dsp:txXfrm>
        <a:off x="5405689" y="1368155"/>
        <a:ext cx="1254545" cy="1337770"/>
      </dsp:txXfrm>
    </dsp:sp>
    <dsp:sp modelId="{F2E6FD66-AE87-41E0-B117-4F5557CEC9F6}">
      <dsp:nvSpPr>
        <dsp:cNvPr id="0" name=""/>
        <dsp:cNvSpPr/>
      </dsp:nvSpPr>
      <dsp:spPr>
        <a:xfrm rot="644991">
          <a:off x="5368634" y="3432343"/>
          <a:ext cx="227734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227734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4991">
        <a:off x="5476808" y="3442651"/>
        <a:ext cx="11386" cy="11386"/>
      </dsp:txXfrm>
    </dsp:sp>
    <dsp:sp modelId="{D959149D-43DD-4F11-B984-76B5A758A621}">
      <dsp:nvSpPr>
        <dsp:cNvPr id="0" name=""/>
        <dsp:cNvSpPr/>
      </dsp:nvSpPr>
      <dsp:spPr>
        <a:xfrm>
          <a:off x="5580105" y="2808308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Социальные гарантии и компенсации</a:t>
          </a:r>
          <a:endParaRPr lang="ru-RU" sz="1200" kern="1200" dirty="0"/>
        </a:p>
      </dsp:txBody>
      <dsp:txXfrm>
        <a:off x="5580105" y="2808308"/>
        <a:ext cx="1625796" cy="1625796"/>
      </dsp:txXfrm>
    </dsp:sp>
    <dsp:sp modelId="{D63B8303-73E5-47DC-9C22-0B953BA898F0}">
      <dsp:nvSpPr>
        <dsp:cNvPr id="0" name=""/>
        <dsp:cNvSpPr/>
      </dsp:nvSpPr>
      <dsp:spPr>
        <a:xfrm rot="3857143">
          <a:off x="4694205" y="4358712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5081003" y="4354356"/>
        <a:ext cx="40715" cy="40715"/>
      </dsp:txXfrm>
    </dsp:sp>
    <dsp:sp modelId="{DFE6E8E0-6549-4782-919A-966AC0441323}">
      <dsp:nvSpPr>
        <dsp:cNvPr id="0" name=""/>
        <dsp:cNvSpPr/>
      </dsp:nvSpPr>
      <dsp:spPr>
        <a:xfrm>
          <a:off x="4817825" y="4661047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Обязанности и ответственность</a:t>
          </a:r>
          <a:endParaRPr lang="ru-RU" sz="1200" kern="1200" dirty="0"/>
        </a:p>
      </dsp:txBody>
      <dsp:txXfrm>
        <a:off x="4817825" y="4661047"/>
        <a:ext cx="1625796" cy="1625796"/>
      </dsp:txXfrm>
    </dsp:sp>
    <dsp:sp modelId="{5B4425AD-B641-4027-88B6-31B721B6CB06}">
      <dsp:nvSpPr>
        <dsp:cNvPr id="0" name=""/>
        <dsp:cNvSpPr/>
      </dsp:nvSpPr>
      <dsp:spPr>
        <a:xfrm rot="6942857">
          <a:off x="3635481" y="4358712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4022280" y="4354356"/>
        <a:ext cx="40715" cy="40715"/>
      </dsp:txXfrm>
    </dsp:sp>
    <dsp:sp modelId="{1B8D9663-5791-4186-9A5E-D0DDF0AB75A0}">
      <dsp:nvSpPr>
        <dsp:cNvPr id="0" name=""/>
        <dsp:cNvSpPr/>
      </dsp:nvSpPr>
      <dsp:spPr>
        <a:xfrm>
          <a:off x="2700378" y="4661047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Трудовые права</a:t>
          </a:r>
          <a:endParaRPr lang="ru-RU" sz="1200" kern="1200" dirty="0"/>
        </a:p>
      </dsp:txBody>
      <dsp:txXfrm>
        <a:off x="2700378" y="4661047"/>
        <a:ext cx="1625796" cy="1625796"/>
      </dsp:txXfrm>
    </dsp:sp>
    <dsp:sp modelId="{01974B6A-96C8-4C71-9C12-6323651BC28D}">
      <dsp:nvSpPr>
        <dsp:cNvPr id="0" name=""/>
        <dsp:cNvSpPr/>
      </dsp:nvSpPr>
      <dsp:spPr>
        <a:xfrm rot="10028571">
          <a:off x="2975378" y="3530969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362177" y="3526613"/>
        <a:ext cx="40715" cy="40715"/>
      </dsp:txXfrm>
    </dsp:sp>
    <dsp:sp modelId="{E43504BC-1B20-4F0C-BF02-5873A288723E}">
      <dsp:nvSpPr>
        <dsp:cNvPr id="0" name=""/>
        <dsp:cNvSpPr/>
      </dsp:nvSpPr>
      <dsp:spPr>
        <a:xfrm>
          <a:off x="1380171" y="3005560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Аттестация</a:t>
          </a:r>
          <a:endParaRPr lang="ru-RU" sz="1200" kern="1200" dirty="0"/>
        </a:p>
      </dsp:txBody>
      <dsp:txXfrm>
        <a:off x="1380171" y="3005560"/>
        <a:ext cx="1625796" cy="1625796"/>
      </dsp:txXfrm>
    </dsp:sp>
    <dsp:sp modelId="{3EE7D7E0-A1A7-4C21-98AF-F0BC4BE54175}">
      <dsp:nvSpPr>
        <dsp:cNvPr id="0" name=""/>
        <dsp:cNvSpPr/>
      </dsp:nvSpPr>
      <dsp:spPr>
        <a:xfrm rot="13114286">
          <a:off x="3288585" y="2525949"/>
          <a:ext cx="727190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727190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634000" y="2523771"/>
        <a:ext cx="36359" cy="36359"/>
      </dsp:txXfrm>
    </dsp:sp>
    <dsp:sp modelId="{1480BFB5-B19B-41FB-979E-80875C617366}">
      <dsp:nvSpPr>
        <dsp:cNvPr id="0" name=""/>
        <dsp:cNvSpPr/>
      </dsp:nvSpPr>
      <dsp:spPr>
        <a:xfrm>
          <a:off x="1691678" y="941202"/>
          <a:ext cx="1945134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Доп.проф.образование по профилю пед.деятельности (не реже 1 раза в 3 года)</a:t>
          </a:r>
          <a:endParaRPr lang="ru-RU" sz="1200" kern="1200" dirty="0"/>
        </a:p>
      </dsp:txBody>
      <dsp:txXfrm>
        <a:off x="1691678" y="941202"/>
        <a:ext cx="1945134" cy="16257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4AEB6-D77E-4684-8024-1AF121690293}">
      <dsp:nvSpPr>
        <dsp:cNvPr id="0" name=""/>
        <dsp:cNvSpPr/>
      </dsp:nvSpPr>
      <dsp:spPr>
        <a:xfrm>
          <a:off x="0" y="136"/>
          <a:ext cx="3948608" cy="37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Образовательные </a:t>
          </a:r>
          <a:r>
            <a:rPr lang="ru-RU" sz="1800" kern="1200" dirty="0" smtClean="0"/>
            <a:t>стандарты</a:t>
          </a:r>
          <a:endParaRPr lang="ru-RU" sz="1800" kern="1200" dirty="0"/>
        </a:p>
      </dsp:txBody>
      <dsp:txXfrm>
        <a:off x="0" y="136"/>
        <a:ext cx="3948608" cy="3755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A386B-CF2B-48EE-8B12-02033F9045A2}">
      <dsp:nvSpPr>
        <dsp:cNvPr id="0" name=""/>
        <dsp:cNvSpPr/>
      </dsp:nvSpPr>
      <dsp:spPr>
        <a:xfrm>
          <a:off x="0" y="100613"/>
          <a:ext cx="3898776" cy="157964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Образовательные организации(образование -основной вид деятельности)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              Типы:</a:t>
          </a:r>
          <a:endParaRPr lang="ru-RU" sz="2000" kern="1200" dirty="0"/>
        </a:p>
      </dsp:txBody>
      <dsp:txXfrm>
        <a:off x="0" y="100613"/>
        <a:ext cx="3898776" cy="1579649"/>
      </dsp:txXfrm>
    </dsp:sp>
    <dsp:sp modelId="{D6AD42C8-736D-4411-B9B5-A223D3E76A13}">
      <dsp:nvSpPr>
        <dsp:cNvPr id="0" name=""/>
        <dsp:cNvSpPr/>
      </dsp:nvSpPr>
      <dsp:spPr>
        <a:xfrm>
          <a:off x="0" y="1915904"/>
          <a:ext cx="3898776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Дошкольные 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Общеобразовательные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Профессиональные 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Образовательные организации высшего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дополнительного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дополнительного профессионального образования</a:t>
          </a:r>
          <a:endParaRPr lang="ru-RU" sz="1600" kern="1200" dirty="0"/>
        </a:p>
      </dsp:txBody>
      <dsp:txXfrm>
        <a:off x="0" y="1915904"/>
        <a:ext cx="3898776" cy="3005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65E90-7E83-4C0F-9054-FE9A3BB8B638}">
      <dsp:nvSpPr>
        <dsp:cNvPr id="0" name=""/>
        <dsp:cNvSpPr/>
      </dsp:nvSpPr>
      <dsp:spPr>
        <a:xfrm>
          <a:off x="0" y="0"/>
          <a:ext cx="4355976" cy="164913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Организации, осуществляющие обучение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(образование - дополнительный вид деятельности)</a:t>
          </a:r>
          <a:endParaRPr lang="ru-RU" sz="2000" kern="1200" dirty="0"/>
        </a:p>
      </dsp:txBody>
      <dsp:txXfrm>
        <a:off x="0" y="0"/>
        <a:ext cx="4355976" cy="1649136"/>
      </dsp:txXfrm>
    </dsp:sp>
    <dsp:sp modelId="{3003480A-8B70-40B7-90B2-5B529B93FA9D}">
      <dsp:nvSpPr>
        <dsp:cNvPr id="0" name=""/>
        <dsp:cNvSpPr/>
      </dsp:nvSpPr>
      <dsp:spPr>
        <a:xfrm>
          <a:off x="0" y="1872205"/>
          <a:ext cx="4355976" cy="298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Научные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для детей-сирот и детей, оставшихся без попечения родителей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Организации, осуществляющие лечение,  оздоровление и (или) отдых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Организации, осуществляющие социальное обслуживание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Иные юридические лица независимо от их организационно-правовой формы</a:t>
          </a:r>
          <a:endParaRPr lang="ru-RU" sz="1600" kern="1200" dirty="0"/>
        </a:p>
      </dsp:txBody>
      <dsp:txXfrm>
        <a:off x="0" y="1872205"/>
        <a:ext cx="4355976" cy="29899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71D4C-2507-4127-9535-4330D3E5BA09}">
      <dsp:nvSpPr>
        <dsp:cNvPr id="0" name=""/>
        <dsp:cNvSpPr/>
      </dsp:nvSpPr>
      <dsp:spPr>
        <a:xfrm>
          <a:off x="3657599" y="760"/>
          <a:ext cx="5486400" cy="486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Образовательные программы дошкольного образования, присмотр и уход за детьми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общеразвивающие программы</a:t>
          </a:r>
          <a:endParaRPr lang="ru-RU" sz="1100" kern="1200" dirty="0"/>
        </a:p>
      </dsp:txBody>
      <dsp:txXfrm>
        <a:off x="3657599" y="760"/>
        <a:ext cx="5486400" cy="486857"/>
      </dsp:txXfrm>
    </dsp:sp>
    <dsp:sp modelId="{35F856B2-6A97-42C5-971E-D8337D60882E}">
      <dsp:nvSpPr>
        <dsp:cNvPr id="0" name=""/>
        <dsp:cNvSpPr/>
      </dsp:nvSpPr>
      <dsp:spPr>
        <a:xfrm>
          <a:off x="0" y="77393"/>
          <a:ext cx="3657600" cy="333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организации</a:t>
          </a:r>
          <a:endParaRPr lang="ru-RU" sz="1200" kern="1200" dirty="0"/>
        </a:p>
      </dsp:txBody>
      <dsp:txXfrm>
        <a:off x="0" y="77393"/>
        <a:ext cx="3657600" cy="333591"/>
      </dsp:txXfrm>
    </dsp:sp>
    <dsp:sp modelId="{4128EA1A-A877-46DB-B220-F369B0BCDFCE}">
      <dsp:nvSpPr>
        <dsp:cNvPr id="0" name=""/>
        <dsp:cNvSpPr/>
      </dsp:nvSpPr>
      <dsp:spPr>
        <a:xfrm>
          <a:off x="3658492" y="538192"/>
          <a:ext cx="5481042" cy="1010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42560"/>
            <a:satOff val="6032"/>
            <a:lumOff val="41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42560"/>
              <a:satOff val="6032"/>
              <a:lumOff val="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Образовательные программы начального общего, основного общего, среднего общего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Дополнительные общеобразовательные программы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Образовательные программы дошкольного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профессионального обучения</a:t>
          </a:r>
          <a:endParaRPr lang="ru-RU" sz="1000" kern="1200" dirty="0"/>
        </a:p>
      </dsp:txBody>
      <dsp:txXfrm>
        <a:off x="3658492" y="538192"/>
        <a:ext cx="5481042" cy="1010498"/>
      </dsp:txXfrm>
    </dsp:sp>
    <dsp:sp modelId="{6327BE63-CD00-4659-9C01-1B1003C90388}">
      <dsp:nvSpPr>
        <dsp:cNvPr id="0" name=""/>
        <dsp:cNvSpPr/>
      </dsp:nvSpPr>
      <dsp:spPr>
        <a:xfrm>
          <a:off x="4464" y="730336"/>
          <a:ext cx="3654028" cy="626211"/>
        </a:xfrm>
        <a:prstGeom prst="round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Общеобразовательные организации</a:t>
          </a:r>
        </a:p>
      </dsp:txBody>
      <dsp:txXfrm>
        <a:off x="4464" y="730336"/>
        <a:ext cx="3654028" cy="626211"/>
      </dsp:txXfrm>
    </dsp:sp>
    <dsp:sp modelId="{4B812F77-66C1-4F64-9450-B808DD6CB927}">
      <dsp:nvSpPr>
        <dsp:cNvPr id="0" name=""/>
        <dsp:cNvSpPr/>
      </dsp:nvSpPr>
      <dsp:spPr>
        <a:xfrm>
          <a:off x="3657599" y="1599266"/>
          <a:ext cx="5486400" cy="505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 , за исключением образовательных программ высшего образования</a:t>
          </a:r>
          <a:endParaRPr lang="ru-RU" sz="1200" kern="1200" dirty="0"/>
        </a:p>
      </dsp:txBody>
      <dsp:txXfrm>
        <a:off x="3657599" y="1599266"/>
        <a:ext cx="5486400" cy="505747"/>
      </dsp:txXfrm>
    </dsp:sp>
    <dsp:sp modelId="{3D6202EC-48E6-4D5C-B4C7-EAE0E1681E07}">
      <dsp:nvSpPr>
        <dsp:cNvPr id="0" name=""/>
        <dsp:cNvSpPr/>
      </dsp:nvSpPr>
      <dsp:spPr>
        <a:xfrm>
          <a:off x="0" y="1628582"/>
          <a:ext cx="3657600" cy="44711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Профессиональные образовательные организации</a:t>
          </a:r>
          <a:endParaRPr lang="ru-RU" sz="1200" kern="1200" dirty="0"/>
        </a:p>
      </dsp:txBody>
      <dsp:txXfrm>
        <a:off x="0" y="1628582"/>
        <a:ext cx="3657600" cy="447116"/>
      </dsp:txXfrm>
    </dsp:sp>
    <dsp:sp modelId="{955DD70C-63D5-4623-B1D5-E9CC203871D6}">
      <dsp:nvSpPr>
        <dsp:cNvPr id="0" name=""/>
        <dsp:cNvSpPr/>
      </dsp:nvSpPr>
      <dsp:spPr>
        <a:xfrm>
          <a:off x="3657599" y="2155588"/>
          <a:ext cx="5486400" cy="298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027680"/>
            <a:satOff val="18095"/>
            <a:lumOff val="12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027680"/>
              <a:satOff val="18095"/>
              <a:lumOff val="1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</a:t>
          </a:r>
          <a:endParaRPr lang="ru-RU" sz="1200" kern="1200" dirty="0"/>
        </a:p>
      </dsp:txBody>
      <dsp:txXfrm>
        <a:off x="3657599" y="2155588"/>
        <a:ext cx="5486400" cy="298699"/>
      </dsp:txXfrm>
    </dsp:sp>
    <dsp:sp modelId="{C5434117-5AD0-4A39-9D7C-E7235297B2DA}">
      <dsp:nvSpPr>
        <dsp:cNvPr id="0" name=""/>
        <dsp:cNvSpPr/>
      </dsp:nvSpPr>
      <dsp:spPr>
        <a:xfrm>
          <a:off x="0" y="2156119"/>
          <a:ext cx="3657600" cy="297637"/>
        </a:xfrm>
        <a:prstGeom prst="round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Образовательные организации высшего образования</a:t>
          </a:r>
          <a:endParaRPr lang="ru-RU" sz="1100" kern="1200" dirty="0"/>
        </a:p>
      </dsp:txBody>
      <dsp:txXfrm>
        <a:off x="0" y="2156119"/>
        <a:ext cx="3657600" cy="297637"/>
      </dsp:txXfrm>
    </dsp:sp>
    <dsp:sp modelId="{6E560D25-0060-4CAF-A13A-6DE721C77F05}">
      <dsp:nvSpPr>
        <dsp:cNvPr id="0" name=""/>
        <dsp:cNvSpPr/>
      </dsp:nvSpPr>
      <dsp:spPr>
        <a:xfrm>
          <a:off x="3658492" y="2504863"/>
          <a:ext cx="5481042" cy="51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общеобразовательные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Образовательные программы дошкольного образования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</dsp:txBody>
      <dsp:txXfrm>
        <a:off x="3658492" y="2504863"/>
        <a:ext cx="5481042" cy="512453"/>
      </dsp:txXfrm>
    </dsp:sp>
    <dsp:sp modelId="{5D2BF9C3-09A7-46B6-BD35-5585614BE619}">
      <dsp:nvSpPr>
        <dsp:cNvPr id="0" name=""/>
        <dsp:cNvSpPr/>
      </dsp:nvSpPr>
      <dsp:spPr>
        <a:xfrm>
          <a:off x="4464" y="2570926"/>
          <a:ext cx="3654028" cy="38032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Организации дополнительного образования</a:t>
          </a:r>
          <a:endParaRPr lang="ru-RU" sz="1400" kern="1200" dirty="0"/>
        </a:p>
      </dsp:txBody>
      <dsp:txXfrm>
        <a:off x="4464" y="2570926"/>
        <a:ext cx="3654028" cy="380327"/>
      </dsp:txXfrm>
    </dsp:sp>
    <dsp:sp modelId="{81E46B74-1690-43FA-A3CE-281D9C60BF47}">
      <dsp:nvSpPr>
        <dsp:cNvPr id="0" name=""/>
        <dsp:cNvSpPr/>
      </dsp:nvSpPr>
      <dsp:spPr>
        <a:xfrm>
          <a:off x="3658492" y="3067891"/>
          <a:ext cx="5481042" cy="750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12801"/>
            <a:satOff val="30158"/>
            <a:lumOff val="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12801"/>
              <a:satOff val="30158"/>
              <a:lumOff val="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профессиональные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подготовки научно-педагогических кадров, программы ординатуры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общеобразовательные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</dsp:txBody>
      <dsp:txXfrm>
        <a:off x="3658492" y="3067891"/>
        <a:ext cx="5481042" cy="750114"/>
      </dsp:txXfrm>
    </dsp:sp>
    <dsp:sp modelId="{CDF8185B-145C-4E64-A171-072DFF7509BD}">
      <dsp:nvSpPr>
        <dsp:cNvPr id="0" name=""/>
        <dsp:cNvSpPr/>
      </dsp:nvSpPr>
      <dsp:spPr>
        <a:xfrm>
          <a:off x="4464" y="3230368"/>
          <a:ext cx="3654028" cy="425161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Организации дополнительного профессионального образования</a:t>
          </a:r>
          <a:endParaRPr lang="ru-RU" sz="1300" kern="1200" dirty="0"/>
        </a:p>
      </dsp:txBody>
      <dsp:txXfrm>
        <a:off x="4464" y="3230368"/>
        <a:ext cx="3654028" cy="425161"/>
      </dsp:txXfrm>
    </dsp:sp>
    <dsp:sp modelId="{D20D86EC-FF6D-4F60-B890-8C34FA5B3F90}">
      <dsp:nvSpPr>
        <dsp:cNvPr id="0" name=""/>
        <dsp:cNvSpPr/>
      </dsp:nvSpPr>
      <dsp:spPr>
        <a:xfrm>
          <a:off x="3658492" y="3868581"/>
          <a:ext cx="5481042" cy="8578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магистратуры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подготовки научно-педагогических кадров, программы ординатуры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профессиональные программы</a:t>
          </a:r>
          <a:endParaRPr lang="ru-RU" sz="1100" kern="1200" dirty="0"/>
        </a:p>
      </dsp:txBody>
      <dsp:txXfrm>
        <a:off x="3658492" y="3868581"/>
        <a:ext cx="5481042" cy="857879"/>
      </dsp:txXfrm>
    </dsp:sp>
    <dsp:sp modelId="{5D12D008-BC65-4658-91CB-C460F698E7CA}">
      <dsp:nvSpPr>
        <dsp:cNvPr id="0" name=""/>
        <dsp:cNvSpPr/>
      </dsp:nvSpPr>
      <dsp:spPr>
        <a:xfrm>
          <a:off x="0" y="3894751"/>
          <a:ext cx="3654028" cy="71650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научные организации</a:t>
          </a:r>
        </a:p>
      </dsp:txBody>
      <dsp:txXfrm>
        <a:off x="0" y="3894751"/>
        <a:ext cx="3654028" cy="716507"/>
      </dsp:txXfrm>
    </dsp:sp>
    <dsp:sp modelId="{20378DD8-E855-4E67-BB1F-FC68BAD19028}">
      <dsp:nvSpPr>
        <dsp:cNvPr id="0" name=""/>
        <dsp:cNvSpPr/>
      </dsp:nvSpPr>
      <dsp:spPr>
        <a:xfrm>
          <a:off x="3658492" y="4861960"/>
          <a:ext cx="5481042" cy="505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9397921"/>
            <a:satOff val="42221"/>
            <a:lumOff val="290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397921"/>
              <a:satOff val="42221"/>
              <a:lumOff val="2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и дополнительные общеобразовательные программы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</dsp:txBody>
      <dsp:txXfrm>
        <a:off x="3658492" y="4861960"/>
        <a:ext cx="5481042" cy="505747"/>
      </dsp:txXfrm>
    </dsp:sp>
    <dsp:sp modelId="{349CA611-BEF8-4EDE-A7C4-03560D7DD47D}">
      <dsp:nvSpPr>
        <dsp:cNvPr id="0" name=""/>
        <dsp:cNvSpPr/>
      </dsp:nvSpPr>
      <dsp:spPr>
        <a:xfrm>
          <a:off x="4464" y="4777035"/>
          <a:ext cx="3654028" cy="67559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Организации для детей-сирот и детей, оставшихся без попечения родителей, организации осуществляющие лечение, оздоровление детей, социальное обслуживание</a:t>
          </a:r>
          <a:endParaRPr lang="ru-RU" sz="1150" b="1" kern="1200" dirty="0"/>
        </a:p>
      </dsp:txBody>
      <dsp:txXfrm>
        <a:off x="4464" y="4777035"/>
        <a:ext cx="3654028" cy="675597"/>
      </dsp:txXfrm>
    </dsp:sp>
    <dsp:sp modelId="{7948D892-FAE5-44B2-9A0D-73F70219BD7E}">
      <dsp:nvSpPr>
        <dsp:cNvPr id="0" name=""/>
        <dsp:cNvSpPr/>
      </dsp:nvSpPr>
      <dsp:spPr>
        <a:xfrm>
          <a:off x="3662957" y="5451722"/>
          <a:ext cx="5481042" cy="661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Образовательные программы дошкольного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образовательные программы</a:t>
          </a:r>
          <a:endParaRPr lang="ru-RU" sz="1200" kern="1200" dirty="0"/>
        </a:p>
      </dsp:txBody>
      <dsp:txXfrm>
        <a:off x="3662957" y="5451722"/>
        <a:ext cx="5481042" cy="661335"/>
      </dsp:txXfrm>
    </dsp:sp>
    <dsp:sp modelId="{DD360C4A-02E1-4B22-B761-E78A8076D574}">
      <dsp:nvSpPr>
        <dsp:cNvPr id="0" name=""/>
        <dsp:cNvSpPr/>
      </dsp:nvSpPr>
      <dsp:spPr>
        <a:xfrm>
          <a:off x="0" y="5592667"/>
          <a:ext cx="3654028" cy="5503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юридические лица</a:t>
          </a:r>
          <a:endParaRPr lang="ru-RU" sz="1400" kern="1200" dirty="0"/>
        </a:p>
      </dsp:txBody>
      <dsp:txXfrm>
        <a:off x="0" y="5592667"/>
        <a:ext cx="3654028" cy="5503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151F7-9BFF-40B0-985B-9C97E67FFD7A}">
      <dsp:nvSpPr>
        <dsp:cNvPr id="0" name=""/>
        <dsp:cNvSpPr/>
      </dsp:nvSpPr>
      <dsp:spPr>
        <a:xfrm>
          <a:off x="0" y="236"/>
          <a:ext cx="1065857" cy="1223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учреждения</a:t>
          </a:r>
          <a:endParaRPr lang="ru-RU" sz="1200" kern="1200" dirty="0"/>
        </a:p>
      </dsp:txBody>
      <dsp:txXfrm>
        <a:off x="0" y="236"/>
        <a:ext cx="1065857" cy="1223662"/>
      </dsp:txXfrm>
    </dsp:sp>
    <dsp:sp modelId="{17C71BF6-FD97-40F6-9730-C64D60E3CB0A}">
      <dsp:nvSpPr>
        <dsp:cNvPr id="0" name=""/>
        <dsp:cNvSpPr/>
      </dsp:nvSpPr>
      <dsp:spPr>
        <a:xfrm>
          <a:off x="809738" y="-456534"/>
          <a:ext cx="1049503" cy="1049503"/>
        </a:xfrm>
        <a:custGeom>
          <a:avLst/>
          <a:gdLst/>
          <a:ahLst/>
          <a:cxnLst/>
          <a:rect l="0" t="0" r="0" b="0"/>
          <a:pathLst>
            <a:path>
              <a:moveTo>
                <a:pt x="5885" y="446379"/>
              </a:moveTo>
              <a:arcTo wR="524751" hR="524751" stAng="11315360" swAng="106624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C488-8400-4757-87BB-5E97BF6E3936}">
      <dsp:nvSpPr>
        <dsp:cNvPr id="0" name=""/>
        <dsp:cNvSpPr/>
      </dsp:nvSpPr>
      <dsp:spPr>
        <a:xfrm>
          <a:off x="1270228" y="136197"/>
          <a:ext cx="1541184" cy="95174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организации</a:t>
          </a:r>
          <a:endParaRPr lang="ru-RU" sz="1200" kern="1200" dirty="0"/>
        </a:p>
      </dsp:txBody>
      <dsp:txXfrm>
        <a:off x="1270228" y="136197"/>
        <a:ext cx="1541184" cy="951741"/>
      </dsp:txXfrm>
    </dsp:sp>
    <dsp:sp modelId="{86A12B7A-62DB-47AE-9306-59A6FB02F0F7}">
      <dsp:nvSpPr>
        <dsp:cNvPr id="0" name=""/>
        <dsp:cNvSpPr/>
      </dsp:nvSpPr>
      <dsp:spPr>
        <a:xfrm>
          <a:off x="809738" y="631167"/>
          <a:ext cx="1049503" cy="1049503"/>
        </a:xfrm>
        <a:custGeom>
          <a:avLst/>
          <a:gdLst/>
          <a:ahLst/>
          <a:cxnLst/>
          <a:rect l="0" t="0" r="0" b="0"/>
          <a:pathLst>
            <a:path>
              <a:moveTo>
                <a:pt x="1046336" y="467191"/>
              </a:moveTo>
              <a:arcTo wR="524751" hR="524751" stAng="21222149" swAng="10662490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374A23-AD6F-44C4-9674-86F1BF952062}">
      <dsp:nvSpPr>
        <dsp:cNvPr id="0" name=""/>
        <dsp:cNvSpPr/>
      </dsp:nvSpPr>
      <dsp:spPr>
        <a:xfrm>
          <a:off x="0" y="216026"/>
          <a:ext cx="1208969" cy="8798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Общеобразовательные учреждения</a:t>
          </a:r>
          <a:endParaRPr lang="ru-RU" sz="1200" kern="1200" dirty="0"/>
        </a:p>
      </dsp:txBody>
      <dsp:txXfrm>
        <a:off x="0" y="216026"/>
        <a:ext cx="1208969" cy="879867"/>
      </dsp:txXfrm>
    </dsp:sp>
    <dsp:sp modelId="{F940A8BF-78BF-4C43-A306-AE762D391882}">
      <dsp:nvSpPr>
        <dsp:cNvPr id="0" name=""/>
        <dsp:cNvSpPr/>
      </dsp:nvSpPr>
      <dsp:spPr>
        <a:xfrm>
          <a:off x="756652" y="-205539"/>
          <a:ext cx="1077192" cy="1077192"/>
        </a:xfrm>
        <a:custGeom>
          <a:avLst/>
          <a:gdLst/>
          <a:ahLst/>
          <a:cxnLst/>
          <a:rect l="0" t="0" r="0" b="0"/>
          <a:pathLst>
            <a:path>
              <a:moveTo>
                <a:pt x="15284" y="411195"/>
              </a:moveTo>
              <a:arcTo wR="538596" hR="538596" stAng="11620956" swAng="962337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8C659-2030-4238-BE32-6FBF3A20FEAB}">
      <dsp:nvSpPr>
        <dsp:cNvPr id="0" name=""/>
        <dsp:cNvSpPr/>
      </dsp:nvSpPr>
      <dsp:spPr>
        <a:xfrm>
          <a:off x="1268535" y="288033"/>
          <a:ext cx="1347416" cy="7358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Общеобразовательные организации</a:t>
          </a:r>
          <a:endParaRPr lang="ru-RU" sz="1200" kern="1200" dirty="0"/>
        </a:p>
      </dsp:txBody>
      <dsp:txXfrm>
        <a:off x="1268535" y="288033"/>
        <a:ext cx="1347416" cy="735852"/>
      </dsp:txXfrm>
    </dsp:sp>
    <dsp:sp modelId="{428E36C0-6353-4145-8143-35AFF504D9F0}">
      <dsp:nvSpPr>
        <dsp:cNvPr id="0" name=""/>
        <dsp:cNvSpPr/>
      </dsp:nvSpPr>
      <dsp:spPr>
        <a:xfrm>
          <a:off x="756652" y="440267"/>
          <a:ext cx="1077192" cy="1077192"/>
        </a:xfrm>
        <a:custGeom>
          <a:avLst/>
          <a:gdLst/>
          <a:ahLst/>
          <a:cxnLst/>
          <a:rect l="0" t="0" r="0" b="0"/>
          <a:pathLst>
            <a:path>
              <a:moveTo>
                <a:pt x="1074312" y="594221"/>
              </a:moveTo>
              <a:arcTo wR="538596" hR="538596" stAng="355675" swAng="962337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37D01-BD52-45C5-B4A1-236CE24ADAD4}">
      <dsp:nvSpPr>
        <dsp:cNvPr id="0" name=""/>
        <dsp:cNvSpPr/>
      </dsp:nvSpPr>
      <dsp:spPr>
        <a:xfrm>
          <a:off x="936104" y="313859"/>
          <a:ext cx="1475655" cy="1225259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Профессиональные образовательные организации</a:t>
          </a:r>
          <a:endParaRPr lang="ru-RU" sz="1400" kern="1200" dirty="0"/>
        </a:p>
      </dsp:txBody>
      <dsp:txXfrm>
        <a:off x="936104" y="313859"/>
        <a:ext cx="1475655" cy="1225259"/>
      </dsp:txXfrm>
    </dsp:sp>
    <dsp:sp modelId="{9A30C588-2628-4045-8012-C6F451B9903C}">
      <dsp:nvSpPr>
        <dsp:cNvPr id="0" name=""/>
        <dsp:cNvSpPr/>
      </dsp:nvSpPr>
      <dsp:spPr>
        <a:xfrm rot="12900000">
          <a:off x="674710" y="258941"/>
          <a:ext cx="454616" cy="25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A0673-82A5-495D-BE12-F6A5A6F46775}">
      <dsp:nvSpPr>
        <dsp:cNvPr id="0" name=""/>
        <dsp:cNvSpPr/>
      </dsp:nvSpPr>
      <dsp:spPr>
        <a:xfrm>
          <a:off x="292325" y="-83183"/>
          <a:ext cx="846986" cy="67758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ОУ НПО</a:t>
          </a:r>
          <a:endParaRPr lang="ru-RU" sz="2000" kern="1200" dirty="0"/>
        </a:p>
      </dsp:txBody>
      <dsp:txXfrm>
        <a:off x="292325" y="-83183"/>
        <a:ext cx="846986" cy="677589"/>
      </dsp:txXfrm>
    </dsp:sp>
    <dsp:sp modelId="{9FA1E7DD-11C1-40BB-8475-D11751C49FB2}">
      <dsp:nvSpPr>
        <dsp:cNvPr id="0" name=""/>
        <dsp:cNvSpPr/>
      </dsp:nvSpPr>
      <dsp:spPr>
        <a:xfrm rot="19500000">
          <a:off x="2218537" y="258941"/>
          <a:ext cx="454616" cy="25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01DE1-57E6-47E5-811D-BF339C98EAF5}">
      <dsp:nvSpPr>
        <dsp:cNvPr id="0" name=""/>
        <dsp:cNvSpPr/>
      </dsp:nvSpPr>
      <dsp:spPr>
        <a:xfrm>
          <a:off x="2208552" y="-83183"/>
          <a:ext cx="846986" cy="67758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ОУ СПО</a:t>
          </a:r>
          <a:endParaRPr lang="ru-RU" sz="2000" kern="1200" dirty="0"/>
        </a:p>
      </dsp:txBody>
      <dsp:txXfrm>
        <a:off x="2208552" y="-83183"/>
        <a:ext cx="846986" cy="6775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65DE2-7CE7-4618-9A30-2B1B94DACD07}">
      <dsp:nvSpPr>
        <dsp:cNvPr id="0" name=""/>
        <dsp:cNvSpPr/>
      </dsp:nvSpPr>
      <dsp:spPr>
        <a:xfrm>
          <a:off x="64" y="577073"/>
          <a:ext cx="1215491" cy="790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ОУ ВПО</a:t>
          </a:r>
          <a:endParaRPr lang="ru-RU" sz="1000" kern="1200" dirty="0"/>
        </a:p>
      </dsp:txBody>
      <dsp:txXfrm>
        <a:off x="64" y="577073"/>
        <a:ext cx="1215491" cy="790069"/>
      </dsp:txXfrm>
    </dsp:sp>
    <dsp:sp modelId="{A5F376AE-9BB7-42B1-A867-E3BB9B96120E}">
      <dsp:nvSpPr>
        <dsp:cNvPr id="0" name=""/>
        <dsp:cNvSpPr/>
      </dsp:nvSpPr>
      <dsp:spPr>
        <a:xfrm>
          <a:off x="607810" y="302030"/>
          <a:ext cx="1340154" cy="1340154"/>
        </a:xfrm>
        <a:custGeom>
          <a:avLst/>
          <a:gdLst/>
          <a:ahLst/>
          <a:cxnLst/>
          <a:rect l="0" t="0" r="0" b="0"/>
          <a:pathLst>
            <a:path>
              <a:moveTo>
                <a:pt x="135279" y="266350"/>
              </a:moveTo>
              <a:arcTo wR="670077" hR="670077" stAng="13022980" swAng="63540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EB2FE-E46D-4EB1-B2E0-5935B7B932AA}">
      <dsp:nvSpPr>
        <dsp:cNvPr id="0" name=""/>
        <dsp:cNvSpPr/>
      </dsp:nvSpPr>
      <dsp:spPr>
        <a:xfrm>
          <a:off x="1340219" y="577073"/>
          <a:ext cx="1215491" cy="79006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Образовательные организации высшего образования</a:t>
          </a:r>
          <a:endParaRPr lang="ru-RU" sz="1000" kern="1200" dirty="0"/>
        </a:p>
      </dsp:txBody>
      <dsp:txXfrm>
        <a:off x="1340219" y="577073"/>
        <a:ext cx="1215491" cy="790069"/>
      </dsp:txXfrm>
    </dsp:sp>
    <dsp:sp modelId="{E2AE846D-8C62-4E5D-B8B9-184B1A772E6E}">
      <dsp:nvSpPr>
        <dsp:cNvPr id="0" name=""/>
        <dsp:cNvSpPr/>
      </dsp:nvSpPr>
      <dsp:spPr>
        <a:xfrm>
          <a:off x="607810" y="302030"/>
          <a:ext cx="1340154" cy="1340154"/>
        </a:xfrm>
        <a:custGeom>
          <a:avLst/>
          <a:gdLst/>
          <a:ahLst/>
          <a:cxnLst/>
          <a:rect l="0" t="0" r="0" b="0"/>
          <a:pathLst>
            <a:path>
              <a:moveTo>
                <a:pt x="1204875" y="1073803"/>
              </a:moveTo>
              <a:arcTo wR="670077" hR="670077" stAng="2222980" swAng="6354039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5DAA-284C-4EB6-91D1-9108B3DCD663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18" Type="http://schemas.openxmlformats.org/officeDocument/2006/relationships/diagramData" Target="../diagrams/data10.xml"/><Relationship Id="rId26" Type="http://schemas.openxmlformats.org/officeDocument/2006/relationships/diagramData" Target="../diagrams/data12.xml"/><Relationship Id="rId3" Type="http://schemas.openxmlformats.org/officeDocument/2006/relationships/diagramLayout" Target="../diagrams/layout6.xml"/><Relationship Id="rId21" Type="http://schemas.openxmlformats.org/officeDocument/2006/relationships/diagramColors" Target="../diagrams/colors10.xml"/><Relationship Id="rId34" Type="http://schemas.microsoft.com/office/2007/relationships/diagramDrawing" Target="../diagrams/drawing10.xml"/><Relationship Id="rId42" Type="http://schemas.microsoft.com/office/2007/relationships/diagramDrawing" Target="../diagrams/drawing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openxmlformats.org/officeDocument/2006/relationships/diagramColors" Target="../diagrams/colors9.xml"/><Relationship Id="rId25" Type="http://schemas.openxmlformats.org/officeDocument/2006/relationships/diagramColors" Target="../diagrams/colors11.xml"/><Relationship Id="rId33" Type="http://schemas.openxmlformats.org/officeDocument/2006/relationships/diagramColors" Target="../diagrams/colors13.xml"/><Relationship Id="rId2" Type="http://schemas.openxmlformats.org/officeDocument/2006/relationships/diagramData" Target="../diagrams/data6.xml"/><Relationship Id="rId16" Type="http://schemas.openxmlformats.org/officeDocument/2006/relationships/diagramQuickStyle" Target="../diagrams/quickStyle9.xml"/><Relationship Id="rId20" Type="http://schemas.openxmlformats.org/officeDocument/2006/relationships/diagramQuickStyle" Target="../diagrams/quickStyle10.xml"/><Relationship Id="rId29" Type="http://schemas.openxmlformats.org/officeDocument/2006/relationships/diagramColors" Target="../diagrams/colors12.xml"/><Relationship Id="rId41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24" Type="http://schemas.openxmlformats.org/officeDocument/2006/relationships/diagramQuickStyle" Target="../diagrams/quickStyle11.xml"/><Relationship Id="rId32" Type="http://schemas.openxmlformats.org/officeDocument/2006/relationships/diagramQuickStyle" Target="../diagrams/quickStyle13.xml"/><Relationship Id="rId45" Type="http://schemas.microsoft.com/office/2007/relationships/diagramDrawing" Target="../diagrams/drawing11.xml"/><Relationship Id="rId5" Type="http://schemas.openxmlformats.org/officeDocument/2006/relationships/diagramColors" Target="../diagrams/colors6.xml"/><Relationship Id="rId15" Type="http://schemas.openxmlformats.org/officeDocument/2006/relationships/diagramLayout" Target="../diagrams/layout9.xml"/><Relationship Id="rId23" Type="http://schemas.openxmlformats.org/officeDocument/2006/relationships/diagramLayout" Target="../diagrams/layout11.xml"/><Relationship Id="rId28" Type="http://schemas.openxmlformats.org/officeDocument/2006/relationships/diagramQuickStyle" Target="../diagrams/quickStyle12.xml"/><Relationship Id="rId36" Type="http://schemas.microsoft.com/office/2007/relationships/diagramDrawing" Target="../diagrams/drawing8.xml"/><Relationship Id="rId10" Type="http://schemas.openxmlformats.org/officeDocument/2006/relationships/diagramData" Target="../diagrams/data8.xml"/><Relationship Id="rId19" Type="http://schemas.openxmlformats.org/officeDocument/2006/relationships/diagramLayout" Target="../diagrams/layout10.xml"/><Relationship Id="rId31" Type="http://schemas.openxmlformats.org/officeDocument/2006/relationships/diagramLayout" Target="../diagrams/layout13.xml"/><Relationship Id="rId44" Type="http://schemas.microsoft.com/office/2007/relationships/diagramDrawing" Target="../diagrams/drawing12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diagramData" Target="../diagrams/data9.xml"/><Relationship Id="rId22" Type="http://schemas.openxmlformats.org/officeDocument/2006/relationships/diagramData" Target="../diagrams/data11.xml"/><Relationship Id="rId27" Type="http://schemas.openxmlformats.org/officeDocument/2006/relationships/diagramLayout" Target="../diagrams/layout12.xml"/><Relationship Id="rId30" Type="http://schemas.openxmlformats.org/officeDocument/2006/relationships/diagramData" Target="../diagrams/data13.xml"/><Relationship Id="rId35" Type="http://schemas.microsoft.com/office/2007/relationships/diagramDrawing" Target="../diagrams/drawing9.xml"/><Relationship Id="rId43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24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                                               </a:t>
            </a:r>
            <a:r>
              <a:rPr lang="ru-RU" sz="2400" dirty="0" smtClean="0"/>
              <a:t>№273-ФЗ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Федеральный закон «Об образовании в Российской Федерации»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Г. В. Дроздова, руководитель управления правового и кадрового обеспечения образования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r>
              <a:rPr lang="ru-RU" sz="2000" dirty="0" smtClean="0"/>
              <a:t>Самара 2013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536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2996952"/>
            <a:ext cx="1800200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Организации, осуществляющие образовательную деятельность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987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788024" y="1772816"/>
          <a:ext cx="435597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Организации, осуществляющие образовательную деятельность, и образовательные программы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Наименование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Организационно-правовая форма</a:t>
            </a:r>
          </a:p>
          <a:p>
            <a:r>
              <a:rPr lang="ru-RU" sz="2800" dirty="0" smtClean="0"/>
              <a:t>Тип образовательной организации (с учетом организационно-правовой формы)</a:t>
            </a:r>
          </a:p>
          <a:p>
            <a:endParaRPr lang="ru-RU" sz="2800" dirty="0"/>
          </a:p>
          <a:p>
            <a:r>
              <a:rPr lang="ru-RU" sz="2800" dirty="0" smtClean="0"/>
              <a:t>Характер деятельности</a:t>
            </a:r>
          </a:p>
          <a:p>
            <a:r>
              <a:rPr lang="ru-RU" sz="2800" dirty="0" smtClean="0"/>
              <a:t>Специальное наименование</a:t>
            </a:r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308304" y="1628800"/>
            <a:ext cx="648072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740352" y="2276872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обязательно</a:t>
            </a:r>
            <a:endParaRPr lang="ru-R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076056" y="3645024"/>
            <a:ext cx="50405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52120" y="38610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быть</a:t>
            </a: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3707904" y="4653136"/>
            <a:ext cx="5256584" cy="187220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Исходя из уровня и направленности реализуемых образовательных программ, особых условий их реализации, осуществление лечения и реабилитации, наличие интерната и т.д.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Виды образовательных организаций внутри типа упразднены!</a:t>
            </a:r>
            <a:endParaRPr lang="ru-RU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До 01.01.2016 наименования и уставы образовательных учреждений подлежат приведению в соответствие с законом №273-ФЗ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40768"/>
          <a:ext cx="291581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347864" y="1700808"/>
          <a:ext cx="2615952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2780928"/>
          <a:ext cx="3347864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588224" y="1052736"/>
          <a:ext cx="25557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732240" y="2780928"/>
          <a:ext cx="241176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39952" y="2996952"/>
          <a:ext cx="247193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384032" y="4365104"/>
          <a:ext cx="2759968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0" y="3717032"/>
          <a:ext cx="49922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Устав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Информация предусмотренная законодательством РФ</a:t>
            </a:r>
          </a:p>
          <a:p>
            <a:pPr marL="514350" indent="-514350">
              <a:buAutoNum type="arabicParenR"/>
            </a:pPr>
            <a:r>
              <a:rPr lang="ru-RU" dirty="0" smtClean="0"/>
              <a:t>Тип образовательной организации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Учредитель образовательной организации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Виды реализуемых образовательных программ с указанием уровня образования и (или) направленности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Структура и компетенция органов управления образовательной организации, порядок их формирования , сроки полномочий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7920880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 rot="1133906">
            <a:off x="5940152" y="620688"/>
            <a:ext cx="2664296" cy="208823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FF"/>
                </a:solidFill>
              </a:rPr>
              <a:t>*Организацию охраны здоровья осуществляет ОО</a:t>
            </a:r>
          </a:p>
          <a:p>
            <a:r>
              <a:rPr lang="ru-RU" sz="1400" dirty="0" smtClean="0">
                <a:solidFill>
                  <a:srgbClr val="FFFFFF"/>
                </a:solidFill>
              </a:rPr>
              <a:t>*организацию первичной </a:t>
            </a:r>
            <a:r>
              <a:rPr lang="ru-RU" sz="1400" dirty="0" err="1" smtClean="0">
                <a:solidFill>
                  <a:srgbClr val="FFFFFF"/>
                </a:solidFill>
              </a:rPr>
              <a:t>мед.помощи</a:t>
            </a:r>
            <a:r>
              <a:rPr lang="ru-RU" sz="1400" dirty="0" smtClean="0">
                <a:solidFill>
                  <a:srgbClr val="FFFFFF"/>
                </a:solidFill>
              </a:rPr>
              <a:t> осуществляют органы здравоохранения 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831148">
            <a:off x="6383093" y="3368314"/>
            <a:ext cx="2771800" cy="223224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*Порядок устанавливается ФОИВ</a:t>
            </a:r>
          </a:p>
          <a:p>
            <a:r>
              <a:rPr lang="ru-RU" sz="1200" dirty="0" smtClean="0">
                <a:solidFill>
                  <a:srgbClr val="FFFFFF"/>
                </a:solidFill>
              </a:rPr>
              <a:t>*с основного общего образования : замечание, выговор, отчисление с 15  лет с учетом мнения родителей, согласия КДН для детей-сирот + согласие органов опеки и попечительства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0" y="3501008"/>
            <a:ext cx="2627784" cy="2304256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FFFF"/>
                </a:solidFill>
              </a:rPr>
              <a:t>*</a:t>
            </a:r>
            <a:r>
              <a:rPr lang="ru-RU" sz="1350" dirty="0" smtClean="0">
                <a:solidFill>
                  <a:srgbClr val="FFFFFF"/>
                </a:solidFill>
              </a:rPr>
              <a:t>комиссия по урегулированию споров ОО</a:t>
            </a:r>
          </a:p>
          <a:p>
            <a:pPr algn="r"/>
            <a:r>
              <a:rPr lang="ru-RU" sz="1350" dirty="0" smtClean="0">
                <a:solidFill>
                  <a:srgbClr val="FFFFFF"/>
                </a:solidFill>
              </a:rPr>
              <a:t>*входят обучающиеся, родители Н/Л, работники</a:t>
            </a:r>
          </a:p>
          <a:p>
            <a:pPr algn="r"/>
            <a:r>
              <a:rPr lang="ru-RU" sz="1350" dirty="0" smtClean="0">
                <a:solidFill>
                  <a:srgbClr val="FFFFFF"/>
                </a:solidFill>
              </a:rPr>
              <a:t>*порядок создания и работы комиссии утверждается                                         локальным актом ОО</a:t>
            </a: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395536" y="0"/>
            <a:ext cx="2160240" cy="2996952"/>
          </a:xfrm>
          <a:prstGeom prst="flowChartMagnetic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*стипендии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*обеспечение учебниками(ОО бесплатно)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*питанием ОО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*транспортом(учредитель)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*общежитие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*образовательный кредит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*переход с платного обучения на бесплатное в порядке установленном ФОИВ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/>
          <a:lstStyle/>
          <a:p>
            <a:r>
              <a:rPr lang="ru-RU" dirty="0" smtClean="0"/>
              <a:t>Структура системы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42493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Педагогические работники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00192" y="476672"/>
            <a:ext cx="2843808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Статус-совокупность прав, свобод, трудовых прав, соц.гарантий, компенсаций, ограничений, обязанностей, ответственность, которые устанавливаются законодательством РФ и субъекта РФ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 rot="1368965">
            <a:off x="6985752" y="3857601"/>
            <a:ext cx="1789564" cy="2262647"/>
          </a:xfrm>
          <a:prstGeom prst="leftArrowCallout">
            <a:avLst>
              <a:gd name="adj1" fmla="val 25000"/>
              <a:gd name="adj2" fmla="val 25000"/>
              <a:gd name="adj3" fmla="val 7073"/>
              <a:gd name="adj4" fmla="val 892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rgbClr val="FFFFFF"/>
                </a:solidFill>
              </a:rPr>
              <a:t>*гарантии зар.платы не ниже средней по экономике в субъекте РФ</a:t>
            </a:r>
          </a:p>
          <a:p>
            <a:r>
              <a:rPr lang="ru-RU" sz="1450" dirty="0" smtClean="0">
                <a:solidFill>
                  <a:srgbClr val="FFFFFF"/>
                </a:solidFill>
              </a:rPr>
              <a:t>*право на жил.площадь вне очереди</a:t>
            </a:r>
            <a:endParaRPr lang="ru-RU" sz="1450" dirty="0">
              <a:solidFill>
                <a:srgbClr val="FFFFFF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899592" y="5301208"/>
            <a:ext cx="1800200" cy="1556792"/>
          </a:xfrm>
          <a:prstGeom prst="rightArrowCallout">
            <a:avLst>
              <a:gd name="adj1" fmla="val 23165"/>
              <a:gd name="adj2" fmla="val 22247"/>
              <a:gd name="adj3" fmla="val 7563"/>
              <a:gd name="adj4" fmla="val 911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*сокращенная продолжительность рабочего времени</a:t>
            </a:r>
          </a:p>
          <a:p>
            <a:pPr algn="ctr"/>
            <a:r>
              <a:rPr lang="ru-RU" sz="1200" dirty="0" smtClean="0"/>
              <a:t>*ежегодный удлиненный отпуск</a:t>
            </a:r>
          </a:p>
          <a:p>
            <a:pPr algn="ctr"/>
            <a:r>
              <a:rPr lang="ru-RU" sz="1200" dirty="0" smtClean="0"/>
              <a:t>*длительный отпуск сроком до 1 года(1 раз в 10 лет)</a:t>
            </a:r>
            <a:endParaRPr lang="ru-RU" sz="1200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0" y="3140968"/>
            <a:ext cx="1547664" cy="2160240"/>
          </a:xfrm>
          <a:prstGeom prst="rightArrowCallout">
            <a:avLst>
              <a:gd name="adj1" fmla="val 25000"/>
              <a:gd name="adj2" fmla="val 25000"/>
              <a:gd name="adj3" fmla="val 10229"/>
              <a:gd name="adj4" fmla="val 843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*на соответствие занимаемой должности(1 раз в 5 лет) аттестационной комиссией</a:t>
            </a:r>
          </a:p>
          <a:p>
            <a:r>
              <a:rPr lang="ru-RU" sz="1200" dirty="0" smtClean="0">
                <a:solidFill>
                  <a:srgbClr val="FFFFFF"/>
                </a:solidFill>
              </a:rPr>
              <a:t>*в целях установления квал.категории комиссиями субъекта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Переданные полномочия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контроль (надзор), лицензирование и государственная аккредитация деятельности индивидуальных предпринимателей с привлечением педагогических работников (обязаны пройти до 01.01.2014)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ФНС обязана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информировать органы, осуществляющие переданные полномочия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о регистрации индивидуального предпринимателя, видом экономической деятельности которого является образовательная деятельность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основания для проведения внеплановых проверок</a:t>
            </a:r>
            <a:r>
              <a:rPr lang="ru-RU" dirty="0" smtClean="0"/>
              <a:t> (выявление нарушений законодательства в результате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мониторинга</a:t>
            </a:r>
            <a:r>
              <a:rPr lang="ru-RU" dirty="0" smtClean="0"/>
              <a:t>, проведения лицензирования, аккредитации)</a:t>
            </a:r>
          </a:p>
          <a:p>
            <a:pPr marL="457200" indent="-457200">
              <a:spcBef>
                <a:spcPct val="5000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субъектов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3300" b="1" dirty="0" smtClean="0">
                <a:solidFill>
                  <a:srgbClr val="FF0000"/>
                </a:solidFill>
              </a:rPr>
              <a:t>Организация предоставления общего образования в государственных образовательных организациях субъекта РФ</a:t>
            </a:r>
          </a:p>
          <a:p>
            <a:pPr>
              <a:buFont typeface="Arial" charset="0"/>
              <a:buChar char="•"/>
            </a:pPr>
            <a:r>
              <a:rPr lang="ru-RU" sz="3300" b="1" dirty="0" smtClean="0">
                <a:solidFill>
                  <a:srgbClr val="FF0000"/>
                </a:solidFill>
              </a:rPr>
              <a:t>Право органов гос.власти субъекта РФ обеспечивать организацию предоставления на конкурсной основе высшего образования в ОО высшего образования субъектов РФ</a:t>
            </a:r>
          </a:p>
          <a:p>
            <a:pPr>
              <a:buFont typeface="Arial" charset="0"/>
              <a:buChar char="•"/>
            </a:pPr>
            <a:r>
              <a:rPr lang="ru-RU" sz="3300" dirty="0" smtClean="0"/>
              <a:t>обеспечение государственных гарантий реализации прав на получение общедоступного и бесплатного дошкольного образования в дошкольных образовательных организациях субъекта РФ, общедоступного и бесплатного дошкольного, начального общего, основного общего, среднего общего образования, а также дополнительного образования в общеобразовательных организациях субъекта РФ; создание условий для осуществления присмотра и ухода за детьми, содержания детей в указанных образовательных организациях</a:t>
            </a:r>
          </a:p>
          <a:p>
            <a:pPr>
              <a:buFont typeface="Arial" charset="0"/>
              <a:buChar char="•"/>
            </a:pPr>
            <a:r>
              <a:rPr lang="ru-RU" sz="3300" dirty="0" smtClean="0">
                <a:solidFill>
                  <a:srgbClr val="777777"/>
                </a:solidFill>
              </a:rPr>
              <a:t> </a:t>
            </a:r>
            <a:r>
              <a:rPr lang="ru-RU" sz="3300" b="1" dirty="0" smtClean="0"/>
              <a:t>обеспечение государственных гарантий реализации прав на получение общедоступного и бесплатного дошкольного образования </a:t>
            </a:r>
            <a:r>
              <a:rPr lang="ru-RU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муниципальных ДОО, </a:t>
            </a:r>
            <a:r>
              <a:rPr lang="ru-RU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ru-RU" sz="3300" dirty="0" smtClean="0"/>
              <a:t>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организациях(МОО), обеспечение дополнительного образования детей в  МОО(включаются :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 в соответствии с нормативами, определяемыми органами гос.власти субъектов РФ) </a:t>
            </a:r>
            <a:r>
              <a:rPr lang="ru-RU" sz="3300" dirty="0" smtClean="0">
                <a:solidFill>
                  <a:schemeClr val="accent2"/>
                </a:solidFill>
              </a:rPr>
              <a:t>(с 01.01.2014 г.) </a:t>
            </a:r>
            <a:endParaRPr lang="ru-RU" sz="3300" dirty="0" smtClean="0"/>
          </a:p>
          <a:p>
            <a:pPr>
              <a:buFont typeface="Arial" charset="0"/>
              <a:buChar char="•"/>
            </a:pPr>
            <a:r>
              <a:rPr lang="ru-RU" sz="3300" dirty="0" smtClean="0"/>
              <a:t>Финансовое обеспечение получения дошкольного образования в частных ДОО,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гос. аккредитацию основным общеобразовательным программам , посредством предоставления субсидий на возмещение затрат , включая расходы на оплату труда, приобретение учебников и учебных пособий, средств обучения, игр, игрушек(за исключением расходов на содержание здания и оплату коммунальных услуг) в соответствии с нормативами , определяемыми ОГВС РФ (</a:t>
            </a:r>
            <a:r>
              <a:rPr lang="ru-RU" sz="3300" dirty="0" smtClean="0">
                <a:solidFill>
                  <a:srgbClr val="FF0000"/>
                </a:solidFill>
              </a:rPr>
              <a:t> с 01.01.2014</a:t>
            </a:r>
            <a:r>
              <a:rPr lang="ru-RU" sz="3300" dirty="0" smtClean="0"/>
              <a:t>)</a:t>
            </a:r>
          </a:p>
          <a:p>
            <a:pPr>
              <a:buFont typeface="Arial" charset="0"/>
              <a:buChar char="•"/>
            </a:pPr>
            <a:endParaRPr lang="ru-RU" sz="3300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300" dirty="0" smtClean="0"/>
              <a:t> организация обеспечения муниципальных образовательных организаций и образовательных организаций субъекта РФ учебниками и учебными пособиями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3300" dirty="0" smtClean="0"/>
              <a:t>организация предоставления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a:t>
            </a:r>
            <a:endParaRPr lang="en-US" sz="3300" dirty="0" smtClean="0"/>
          </a:p>
          <a:p>
            <a:pPr>
              <a:buFont typeface="Arial" charset="0"/>
              <a:buChar char="•"/>
            </a:pPr>
            <a:endParaRPr lang="ru-RU" sz="3300" dirty="0" smtClean="0"/>
          </a:p>
          <a:p>
            <a:pPr>
              <a:buFont typeface="Arial" charset="0"/>
              <a:buChar char="•"/>
            </a:pPr>
            <a:r>
              <a:rPr lang="ru-RU" sz="3300" dirty="0" smtClean="0"/>
              <a:t> право дополнительного финансового обеспечения мероприятий по организации питания обучающихся МОО и частных ОО, а так же предоставление гос.поддержки  доп.образоватния детей в муниципальных образовательных организациях</a:t>
            </a:r>
            <a:endParaRPr lang="en-US" sz="3300" dirty="0" smtClean="0"/>
          </a:p>
          <a:p>
            <a:pPr>
              <a:buFont typeface="Arial" charset="0"/>
              <a:buChar char="•"/>
            </a:pPr>
            <a:endParaRPr lang="ru-RU" sz="3500" dirty="0" smtClean="0"/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ОМС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●учет детей, подлежащих обучению по образовательным программам дошкольного, начального общего, основного общего, среднего общего образования, закрепление МОО за конкретными территориями муниципального района, городского округа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●создание условий для осуществления присмотра и ухода за детьми, содержание детей в муниципальных образовательных организациях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Дошкольное образование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764704"/>
            <a:ext cx="9144000" cy="6480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Разделение на образовательные услуги и услуги по присмотру и уходу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56792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Дошкольное образование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0" y="4941168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Присмотр и уход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267744" y="1628800"/>
            <a:ext cx="2376264" cy="1152128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бюджет субъекта + бюджет муниципалитета</a:t>
            </a:r>
            <a:endParaRPr lang="ru-RU" sz="1500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267744" y="5013176"/>
            <a:ext cx="2376264" cy="1152128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+ средства семей</a:t>
            </a:r>
            <a:endParaRPr lang="ru-RU" dirty="0"/>
          </a:p>
        </p:txBody>
      </p:sp>
      <p:sp>
        <p:nvSpPr>
          <p:cNvPr id="12" name="Пятно 1 11"/>
          <p:cNvSpPr/>
          <p:nvPr/>
        </p:nvSpPr>
        <p:spPr>
          <a:xfrm>
            <a:off x="4283968" y="692696"/>
            <a:ext cx="2952328" cy="280831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Софинансирование по аналогии с общим образованием</a:t>
            </a:r>
            <a:endParaRPr lang="ru-RU" sz="1350" dirty="0"/>
          </a:p>
        </p:txBody>
      </p:sp>
      <p:sp>
        <p:nvSpPr>
          <p:cNvPr id="13" name="Пятно 1 12"/>
          <p:cNvSpPr/>
          <p:nvPr/>
        </p:nvSpPr>
        <p:spPr>
          <a:xfrm>
            <a:off x="4283968" y="4049688"/>
            <a:ext cx="2952328" cy="280831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Ограничения родительской платы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948264" y="1124744"/>
            <a:ext cx="504056" cy="525658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7380312" y="2132856"/>
            <a:ext cx="2016224" cy="3168352"/>
          </a:xfrm>
          <a:prstGeom prst="star10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Повышение ресурсного обеспечения дошкольного образования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000" dirty="0" smtClean="0"/>
              <a:t>Финансовое обеспечение системы образования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Нормативные затраты оказания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гос. (муниц.) услуги в сфере образования определяются по каждому уровню образования в соответствии с ФГОС, виду и направленности (профиля) образовательных программ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 учетом: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 обучения,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ФГТ (при их наличии),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типа образовательной организации,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категории (при ее наличии),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сетевых форм организации образовательной деятельности,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образовательных технологий,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специальных условий получения образования обучающимися с ограниченными возможностями здоровья,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обеспечения дополнительного профессионального образования педагогических работников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обеспечения безопасных условий обучения и воспитания, охраны здоровья обучающихся;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иных особенностей организации и осуществления образовательной деятельности,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том числе для различных категорий обучающихся. </a:t>
            </a:r>
          </a:p>
          <a:p>
            <a:pPr marL="914400" lvl="1" indent="-457200">
              <a:buNone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r>
              <a:rPr lang="ru-RU" dirty="0" smtClean="0"/>
              <a:t>Для малокомплектных ОО и (или) ОО</a:t>
            </a:r>
            <a:r>
              <a:rPr lang="ru-RU" b="1" dirty="0" smtClean="0"/>
              <a:t>, </a:t>
            </a:r>
            <a:r>
              <a:rPr lang="ru-RU" dirty="0" smtClean="0"/>
              <a:t>расположенных в сельских населенных пунктах, реализующих основные общеобразовательные программы, нормативные затраты оказания гос. (муниц.) услуг в сфере образования должны учитывать затраты на осуществление образовательной деятельности, не зависящие от количества обучающихся. </a:t>
            </a:r>
          </a:p>
          <a:p>
            <a:pPr marL="457200" indent="-457200"/>
            <a:endParaRPr lang="ru-RU" dirty="0" smtClean="0"/>
          </a:p>
          <a:p>
            <a:pPr marL="457200" indent="-45720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Органы государственной власти субъектов Российской Федерации относят образовательные организации к малокомплектным образовательным организациям исходя из их удаленности от иных образовательных организаций, реализующих основные общеобразовательные программы, транспортной доступности и (или) численности обучающихся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(ч. 5 ст. 104)</a:t>
            </a:r>
          </a:p>
          <a:p>
            <a:pPr marL="457200" indent="-457200"/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8952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1026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669"/>
            <a:ext cx="9144000" cy="5615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851920" y="1052736"/>
          <a:ext cx="529208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Изменение структуры системы образования</a:t>
            </a:r>
            <a:endParaRPr lang="ru-RU" sz="3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1196752"/>
            <a:ext cx="3635896" cy="11521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Введены как самостоятельные уровни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2348880"/>
            <a:ext cx="3923928" cy="3024336"/>
          </a:xfrm>
          <a:prstGeom prst="rightArrow">
            <a:avLst>
              <a:gd name="adj1" fmla="val 50000"/>
              <a:gd name="adj2" fmla="val 337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Вводится два вида программ СПО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НПО включено в систему СПО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Общедоступные прием , если численность поступающих больше количества мест, то прием осуществляется на основе результатов освоения поступающими обр.программы основного общего или среднего общего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0" y="5705872"/>
            <a:ext cx="3995936" cy="11521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Введен третий уровень высшего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764704"/>
            <a:ext cx="2051720" cy="648072"/>
          </a:xfrm>
          <a:prstGeom prst="ellipse">
            <a:avLst/>
          </a:prstGeom>
          <a:solidFill>
            <a:srgbClr val="FBC9DE"/>
          </a:solidFill>
          <a:ln>
            <a:solidFill>
              <a:srgbClr val="FBC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будет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5" name="Picture 3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64" y="5292"/>
            <a:ext cx="9151064" cy="68527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67" y="-27384"/>
            <a:ext cx="9158131" cy="685799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788024" y="5733256"/>
          <a:ext cx="3948608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rgbClr val="000000"/>
      </a:dk1>
      <a:lt1>
        <a:srgbClr val="FEF5C2"/>
      </a:lt1>
      <a:dk2>
        <a:srgbClr val="000000"/>
      </a:dk2>
      <a:lt2>
        <a:srgbClr val="FEF5C2"/>
      </a:lt2>
      <a:accent1>
        <a:srgbClr val="4F81BD"/>
      </a:accent1>
      <a:accent2>
        <a:srgbClr val="C0504D"/>
      </a:accent2>
      <a:accent3>
        <a:srgbClr val="9BBB59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1517</Words>
  <Application>Microsoft Office PowerPoint</Application>
  <PresentationFormat>Экран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                                                       №273-ФЗ   Федеральный закон «Об образовании в Российской Федерации»</vt:lpstr>
      <vt:lpstr>Структура системы образования</vt:lpstr>
      <vt:lpstr>Виды образования</vt:lpstr>
      <vt:lpstr>   </vt:lpstr>
      <vt:lpstr>Изменение структуры системы образования</vt:lpstr>
      <vt:lpstr>   </vt:lpstr>
      <vt:lpstr>  </vt:lpstr>
      <vt:lpstr>   </vt:lpstr>
      <vt:lpstr>  </vt:lpstr>
      <vt:lpstr>Документы об образовании</vt:lpstr>
      <vt:lpstr>  </vt:lpstr>
      <vt:lpstr>Организации, осуществляющие образовательную деятельность</vt:lpstr>
      <vt:lpstr>Организации, осуществляющие образовательную деятельность, и образовательные программы</vt:lpstr>
      <vt:lpstr>Наименование образовательной организации</vt:lpstr>
      <vt:lpstr>До 01.01.2016 наименования и уставы образовательных учреждений подлежат приведению в соответствие с законом №273-ФЗ</vt:lpstr>
      <vt:lpstr>Устав образовательной организации</vt:lpstr>
      <vt:lpstr>   </vt:lpstr>
      <vt:lpstr> </vt:lpstr>
      <vt:lpstr>Обучающиеся</vt:lpstr>
      <vt:lpstr>Педагогические работники</vt:lpstr>
      <vt:lpstr>Переданные полномочия</vt:lpstr>
      <vt:lpstr>Полномочия субъектов РФ</vt:lpstr>
      <vt:lpstr>Полномочия ОМС</vt:lpstr>
      <vt:lpstr>Дошкольное образование  </vt:lpstr>
      <vt:lpstr>Финансовое обеспечение системы образования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№273-ФЗ   Федеральный закон « Об образовании в Российской Федерации»</dc:title>
  <dc:creator>maria</dc:creator>
  <cp:lastModifiedBy>Татьяна</cp:lastModifiedBy>
  <cp:revision>16</cp:revision>
  <dcterms:created xsi:type="dcterms:W3CDTF">2013-01-21T15:56:02Z</dcterms:created>
  <dcterms:modified xsi:type="dcterms:W3CDTF">2016-02-20T06:52:56Z</dcterms:modified>
</cp:coreProperties>
</file>