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9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7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8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6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DB5C-C3B0-4965-9C47-FE2B24C6CF36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0860-5E54-447C-B8E9-008EAF97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8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2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</cp:revision>
  <dcterms:created xsi:type="dcterms:W3CDTF">2020-03-31T05:32:21Z</dcterms:created>
  <dcterms:modified xsi:type="dcterms:W3CDTF">2020-03-31T05:38:12Z</dcterms:modified>
</cp:coreProperties>
</file>